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0" r:id="rId15"/>
    <p:sldId id="271" r:id="rId16"/>
    <p:sldId id="272" r:id="rId17"/>
    <p:sldId id="274" r:id="rId18"/>
    <p:sldId id="273" r:id="rId19"/>
    <p:sldId id="275" r:id="rId20"/>
    <p:sldId id="276" r:id="rId21"/>
    <p:sldId id="277" r:id="rId22"/>
    <p:sldId id="278" r:id="rId23"/>
    <p:sldId id="279" r:id="rId24"/>
    <p:sldId id="280" r:id="rId25"/>
    <p:sldId id="281"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kiosk/>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A99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576"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3CE18-95AE-4734-FBC7-7C549D7C35B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306762B-24E0-BC3C-7898-32F625EF71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7D509A7-5B6D-FCB2-68E5-E0ED1A61C1B2}"/>
              </a:ext>
            </a:extLst>
          </p:cNvPr>
          <p:cNvSpPr>
            <a:spLocks noGrp="1"/>
          </p:cNvSpPr>
          <p:nvPr>
            <p:ph type="dt" sz="half" idx="10"/>
          </p:nvPr>
        </p:nvSpPr>
        <p:spPr/>
        <p:txBody>
          <a:bodyPr/>
          <a:lstStyle/>
          <a:p>
            <a:fld id="{1BC59A63-5AB7-48A8-A2AB-499F40B2D3FD}" type="datetimeFigureOut">
              <a:rPr lang="en-US" smtClean="0"/>
              <a:t>11/22/2022</a:t>
            </a:fld>
            <a:endParaRPr lang="en-US"/>
          </a:p>
        </p:txBody>
      </p:sp>
      <p:sp>
        <p:nvSpPr>
          <p:cNvPr id="5" name="Footer Placeholder 4">
            <a:extLst>
              <a:ext uri="{FF2B5EF4-FFF2-40B4-BE49-F238E27FC236}">
                <a16:creationId xmlns:a16="http://schemas.microsoft.com/office/drawing/2014/main" id="{DF7DD51A-B07B-7360-7285-F1B68CA653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3D2FCF-BA5B-0D33-F95B-91CB840DF3F5}"/>
              </a:ext>
            </a:extLst>
          </p:cNvPr>
          <p:cNvSpPr>
            <a:spLocks noGrp="1"/>
          </p:cNvSpPr>
          <p:nvPr>
            <p:ph type="sldNum" sz="quarter" idx="12"/>
          </p:nvPr>
        </p:nvSpPr>
        <p:spPr/>
        <p:txBody>
          <a:bodyPr/>
          <a:lstStyle/>
          <a:p>
            <a:fld id="{B61732E8-F22B-4C49-873C-D25B0E855A11}" type="slidenum">
              <a:rPr lang="en-US" smtClean="0"/>
              <a:t>‹#›</a:t>
            </a:fld>
            <a:endParaRPr lang="en-US"/>
          </a:p>
        </p:txBody>
      </p:sp>
    </p:spTree>
    <p:extLst>
      <p:ext uri="{BB962C8B-B14F-4D97-AF65-F5344CB8AC3E}">
        <p14:creationId xmlns:p14="http://schemas.microsoft.com/office/powerpoint/2010/main" val="12252627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CA8ED-8101-A5DE-FA68-6535A1B9F4A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09DF90-A41E-AF4D-B846-2C097E6F6B2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B98FD6-7EEE-D14F-2E04-299DD1D00B57}"/>
              </a:ext>
            </a:extLst>
          </p:cNvPr>
          <p:cNvSpPr>
            <a:spLocks noGrp="1"/>
          </p:cNvSpPr>
          <p:nvPr>
            <p:ph type="dt" sz="half" idx="10"/>
          </p:nvPr>
        </p:nvSpPr>
        <p:spPr/>
        <p:txBody>
          <a:bodyPr/>
          <a:lstStyle/>
          <a:p>
            <a:fld id="{1BC59A63-5AB7-48A8-A2AB-499F40B2D3FD}" type="datetimeFigureOut">
              <a:rPr lang="en-US" smtClean="0"/>
              <a:t>11/22/2022</a:t>
            </a:fld>
            <a:endParaRPr lang="en-US"/>
          </a:p>
        </p:txBody>
      </p:sp>
      <p:sp>
        <p:nvSpPr>
          <p:cNvPr id="5" name="Footer Placeholder 4">
            <a:extLst>
              <a:ext uri="{FF2B5EF4-FFF2-40B4-BE49-F238E27FC236}">
                <a16:creationId xmlns:a16="http://schemas.microsoft.com/office/drawing/2014/main" id="{7E3814D3-6613-AE0D-3E0E-14D8325BA1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41F501-A451-F899-7B9D-D51029EB7756}"/>
              </a:ext>
            </a:extLst>
          </p:cNvPr>
          <p:cNvSpPr>
            <a:spLocks noGrp="1"/>
          </p:cNvSpPr>
          <p:nvPr>
            <p:ph type="sldNum" sz="quarter" idx="12"/>
          </p:nvPr>
        </p:nvSpPr>
        <p:spPr/>
        <p:txBody>
          <a:bodyPr/>
          <a:lstStyle/>
          <a:p>
            <a:fld id="{B61732E8-F22B-4C49-873C-D25B0E855A11}" type="slidenum">
              <a:rPr lang="en-US" smtClean="0"/>
              <a:t>‹#›</a:t>
            </a:fld>
            <a:endParaRPr lang="en-US"/>
          </a:p>
        </p:txBody>
      </p:sp>
    </p:spTree>
    <p:extLst>
      <p:ext uri="{BB962C8B-B14F-4D97-AF65-F5344CB8AC3E}">
        <p14:creationId xmlns:p14="http://schemas.microsoft.com/office/powerpoint/2010/main" val="4536494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4A76F83-6A34-EFFF-3700-027D0AE8E37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AE4843E-F5EF-A05A-8CC6-09A7DBAD599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C07D7E-9B64-1395-7637-25C999057073}"/>
              </a:ext>
            </a:extLst>
          </p:cNvPr>
          <p:cNvSpPr>
            <a:spLocks noGrp="1"/>
          </p:cNvSpPr>
          <p:nvPr>
            <p:ph type="dt" sz="half" idx="10"/>
          </p:nvPr>
        </p:nvSpPr>
        <p:spPr/>
        <p:txBody>
          <a:bodyPr/>
          <a:lstStyle/>
          <a:p>
            <a:fld id="{1BC59A63-5AB7-48A8-A2AB-499F40B2D3FD}" type="datetimeFigureOut">
              <a:rPr lang="en-US" smtClean="0"/>
              <a:t>11/22/2022</a:t>
            </a:fld>
            <a:endParaRPr lang="en-US"/>
          </a:p>
        </p:txBody>
      </p:sp>
      <p:sp>
        <p:nvSpPr>
          <p:cNvPr id="5" name="Footer Placeholder 4">
            <a:extLst>
              <a:ext uri="{FF2B5EF4-FFF2-40B4-BE49-F238E27FC236}">
                <a16:creationId xmlns:a16="http://schemas.microsoft.com/office/drawing/2014/main" id="{EF94DB9A-4849-8798-C015-1EA2A20FD8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7C91B7-707F-6783-993B-7289C43E7D6E}"/>
              </a:ext>
            </a:extLst>
          </p:cNvPr>
          <p:cNvSpPr>
            <a:spLocks noGrp="1"/>
          </p:cNvSpPr>
          <p:nvPr>
            <p:ph type="sldNum" sz="quarter" idx="12"/>
          </p:nvPr>
        </p:nvSpPr>
        <p:spPr/>
        <p:txBody>
          <a:bodyPr/>
          <a:lstStyle/>
          <a:p>
            <a:fld id="{B61732E8-F22B-4C49-873C-D25B0E855A11}" type="slidenum">
              <a:rPr lang="en-US" smtClean="0"/>
              <a:t>‹#›</a:t>
            </a:fld>
            <a:endParaRPr lang="en-US"/>
          </a:p>
        </p:txBody>
      </p:sp>
    </p:spTree>
    <p:extLst>
      <p:ext uri="{BB962C8B-B14F-4D97-AF65-F5344CB8AC3E}">
        <p14:creationId xmlns:p14="http://schemas.microsoft.com/office/powerpoint/2010/main" val="184451922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B8B86-1678-4C9F-D116-011864ACE8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4AB3236-A657-8040-F68F-4FC7D8909B4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1B39DE-0A8D-4E7B-4A66-4155264EFB22}"/>
              </a:ext>
            </a:extLst>
          </p:cNvPr>
          <p:cNvSpPr>
            <a:spLocks noGrp="1"/>
          </p:cNvSpPr>
          <p:nvPr>
            <p:ph type="dt" sz="half" idx="10"/>
          </p:nvPr>
        </p:nvSpPr>
        <p:spPr/>
        <p:txBody>
          <a:bodyPr/>
          <a:lstStyle/>
          <a:p>
            <a:fld id="{1BC59A63-5AB7-48A8-A2AB-499F40B2D3FD}" type="datetimeFigureOut">
              <a:rPr lang="en-US" smtClean="0"/>
              <a:t>11/22/2022</a:t>
            </a:fld>
            <a:endParaRPr lang="en-US"/>
          </a:p>
        </p:txBody>
      </p:sp>
      <p:sp>
        <p:nvSpPr>
          <p:cNvPr id="5" name="Footer Placeholder 4">
            <a:extLst>
              <a:ext uri="{FF2B5EF4-FFF2-40B4-BE49-F238E27FC236}">
                <a16:creationId xmlns:a16="http://schemas.microsoft.com/office/drawing/2014/main" id="{D0A9487F-43BE-6825-1BCF-20B4DC5407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09581C-923D-8DDE-A329-25E0DD1A5B54}"/>
              </a:ext>
            </a:extLst>
          </p:cNvPr>
          <p:cNvSpPr>
            <a:spLocks noGrp="1"/>
          </p:cNvSpPr>
          <p:nvPr>
            <p:ph type="sldNum" sz="quarter" idx="12"/>
          </p:nvPr>
        </p:nvSpPr>
        <p:spPr/>
        <p:txBody>
          <a:bodyPr/>
          <a:lstStyle/>
          <a:p>
            <a:fld id="{B61732E8-F22B-4C49-873C-D25B0E855A11}" type="slidenum">
              <a:rPr lang="en-US" smtClean="0"/>
              <a:t>‹#›</a:t>
            </a:fld>
            <a:endParaRPr lang="en-US"/>
          </a:p>
        </p:txBody>
      </p:sp>
    </p:spTree>
    <p:extLst>
      <p:ext uri="{BB962C8B-B14F-4D97-AF65-F5344CB8AC3E}">
        <p14:creationId xmlns:p14="http://schemas.microsoft.com/office/powerpoint/2010/main" val="107416964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7186E-BFF0-5E42-8858-EC30652A66A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A246B5E-773D-3A4A-BC7B-DBCECF86269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EA8533B-778E-9C75-5173-6739A75AD21D}"/>
              </a:ext>
            </a:extLst>
          </p:cNvPr>
          <p:cNvSpPr>
            <a:spLocks noGrp="1"/>
          </p:cNvSpPr>
          <p:nvPr>
            <p:ph type="dt" sz="half" idx="10"/>
          </p:nvPr>
        </p:nvSpPr>
        <p:spPr/>
        <p:txBody>
          <a:bodyPr/>
          <a:lstStyle/>
          <a:p>
            <a:fld id="{1BC59A63-5AB7-48A8-A2AB-499F40B2D3FD}" type="datetimeFigureOut">
              <a:rPr lang="en-US" smtClean="0"/>
              <a:t>11/22/2022</a:t>
            </a:fld>
            <a:endParaRPr lang="en-US"/>
          </a:p>
        </p:txBody>
      </p:sp>
      <p:sp>
        <p:nvSpPr>
          <p:cNvPr id="5" name="Footer Placeholder 4">
            <a:extLst>
              <a:ext uri="{FF2B5EF4-FFF2-40B4-BE49-F238E27FC236}">
                <a16:creationId xmlns:a16="http://schemas.microsoft.com/office/drawing/2014/main" id="{8466F8F5-68B6-04FB-69E5-024B5F455A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8BDC1F-42A8-0EEC-FF9B-DB06277AD690}"/>
              </a:ext>
            </a:extLst>
          </p:cNvPr>
          <p:cNvSpPr>
            <a:spLocks noGrp="1"/>
          </p:cNvSpPr>
          <p:nvPr>
            <p:ph type="sldNum" sz="quarter" idx="12"/>
          </p:nvPr>
        </p:nvSpPr>
        <p:spPr/>
        <p:txBody>
          <a:bodyPr/>
          <a:lstStyle/>
          <a:p>
            <a:fld id="{B61732E8-F22B-4C49-873C-D25B0E855A11}" type="slidenum">
              <a:rPr lang="en-US" smtClean="0"/>
              <a:t>‹#›</a:t>
            </a:fld>
            <a:endParaRPr lang="en-US"/>
          </a:p>
        </p:txBody>
      </p:sp>
    </p:spTree>
    <p:extLst>
      <p:ext uri="{BB962C8B-B14F-4D97-AF65-F5344CB8AC3E}">
        <p14:creationId xmlns:p14="http://schemas.microsoft.com/office/powerpoint/2010/main" val="5759118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14E19-3CA3-DA84-20A6-706E4A2779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AB1D36E-1EF2-4151-D131-57FB70B11D0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994788E-9E33-B2CA-ED33-267ED5AA442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AC3996F-63A2-1E4B-3465-0E51826560D0}"/>
              </a:ext>
            </a:extLst>
          </p:cNvPr>
          <p:cNvSpPr>
            <a:spLocks noGrp="1"/>
          </p:cNvSpPr>
          <p:nvPr>
            <p:ph type="dt" sz="half" idx="10"/>
          </p:nvPr>
        </p:nvSpPr>
        <p:spPr/>
        <p:txBody>
          <a:bodyPr/>
          <a:lstStyle/>
          <a:p>
            <a:fld id="{1BC59A63-5AB7-48A8-A2AB-499F40B2D3FD}" type="datetimeFigureOut">
              <a:rPr lang="en-US" smtClean="0"/>
              <a:t>11/22/2022</a:t>
            </a:fld>
            <a:endParaRPr lang="en-US"/>
          </a:p>
        </p:txBody>
      </p:sp>
      <p:sp>
        <p:nvSpPr>
          <p:cNvPr id="6" name="Footer Placeholder 5">
            <a:extLst>
              <a:ext uri="{FF2B5EF4-FFF2-40B4-BE49-F238E27FC236}">
                <a16:creationId xmlns:a16="http://schemas.microsoft.com/office/drawing/2014/main" id="{DBD37448-8AEA-EC26-3C75-5B164B16F8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E7E0CB-162C-9FDA-71B5-C81CC816350A}"/>
              </a:ext>
            </a:extLst>
          </p:cNvPr>
          <p:cNvSpPr>
            <a:spLocks noGrp="1"/>
          </p:cNvSpPr>
          <p:nvPr>
            <p:ph type="sldNum" sz="quarter" idx="12"/>
          </p:nvPr>
        </p:nvSpPr>
        <p:spPr/>
        <p:txBody>
          <a:bodyPr/>
          <a:lstStyle/>
          <a:p>
            <a:fld id="{B61732E8-F22B-4C49-873C-D25B0E855A11}" type="slidenum">
              <a:rPr lang="en-US" smtClean="0"/>
              <a:t>‹#›</a:t>
            </a:fld>
            <a:endParaRPr lang="en-US"/>
          </a:p>
        </p:txBody>
      </p:sp>
    </p:spTree>
    <p:extLst>
      <p:ext uri="{BB962C8B-B14F-4D97-AF65-F5344CB8AC3E}">
        <p14:creationId xmlns:p14="http://schemas.microsoft.com/office/powerpoint/2010/main" val="217907105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5C6F6-C518-25EF-3094-55D44F4A2F1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6364159-D3BE-F8DB-BC3F-61CC5E92C8E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E54273-EC5E-6E88-028A-246C56869A8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8246605-B5BD-01C9-74DD-D29E8DC83D3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AD9BA3E-667D-BDDC-D81B-D800F696F43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6B42423-E338-055C-6DD4-52301109B314}"/>
              </a:ext>
            </a:extLst>
          </p:cNvPr>
          <p:cNvSpPr>
            <a:spLocks noGrp="1"/>
          </p:cNvSpPr>
          <p:nvPr>
            <p:ph type="dt" sz="half" idx="10"/>
          </p:nvPr>
        </p:nvSpPr>
        <p:spPr/>
        <p:txBody>
          <a:bodyPr/>
          <a:lstStyle/>
          <a:p>
            <a:fld id="{1BC59A63-5AB7-48A8-A2AB-499F40B2D3FD}" type="datetimeFigureOut">
              <a:rPr lang="en-US" smtClean="0"/>
              <a:t>11/22/2022</a:t>
            </a:fld>
            <a:endParaRPr lang="en-US"/>
          </a:p>
        </p:txBody>
      </p:sp>
      <p:sp>
        <p:nvSpPr>
          <p:cNvPr id="8" name="Footer Placeholder 7">
            <a:extLst>
              <a:ext uri="{FF2B5EF4-FFF2-40B4-BE49-F238E27FC236}">
                <a16:creationId xmlns:a16="http://schemas.microsoft.com/office/drawing/2014/main" id="{8BD95134-BCF7-B699-0483-03636D9EE6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D6BF4BE-8546-42A8-3180-B498EE179BA9}"/>
              </a:ext>
            </a:extLst>
          </p:cNvPr>
          <p:cNvSpPr>
            <a:spLocks noGrp="1"/>
          </p:cNvSpPr>
          <p:nvPr>
            <p:ph type="sldNum" sz="quarter" idx="12"/>
          </p:nvPr>
        </p:nvSpPr>
        <p:spPr/>
        <p:txBody>
          <a:bodyPr/>
          <a:lstStyle/>
          <a:p>
            <a:fld id="{B61732E8-F22B-4C49-873C-D25B0E855A11}" type="slidenum">
              <a:rPr lang="en-US" smtClean="0"/>
              <a:t>‹#›</a:t>
            </a:fld>
            <a:endParaRPr lang="en-US"/>
          </a:p>
        </p:txBody>
      </p:sp>
    </p:spTree>
    <p:extLst>
      <p:ext uri="{BB962C8B-B14F-4D97-AF65-F5344CB8AC3E}">
        <p14:creationId xmlns:p14="http://schemas.microsoft.com/office/powerpoint/2010/main" val="390672780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A0FFA-0CF6-21E4-02C4-0362F594368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9AF476F-C65B-E117-D43B-76F850B7354D}"/>
              </a:ext>
            </a:extLst>
          </p:cNvPr>
          <p:cNvSpPr>
            <a:spLocks noGrp="1"/>
          </p:cNvSpPr>
          <p:nvPr>
            <p:ph type="dt" sz="half" idx="10"/>
          </p:nvPr>
        </p:nvSpPr>
        <p:spPr/>
        <p:txBody>
          <a:bodyPr/>
          <a:lstStyle/>
          <a:p>
            <a:fld id="{1BC59A63-5AB7-48A8-A2AB-499F40B2D3FD}" type="datetimeFigureOut">
              <a:rPr lang="en-US" smtClean="0"/>
              <a:t>11/22/2022</a:t>
            </a:fld>
            <a:endParaRPr lang="en-US"/>
          </a:p>
        </p:txBody>
      </p:sp>
      <p:sp>
        <p:nvSpPr>
          <p:cNvPr id="4" name="Footer Placeholder 3">
            <a:extLst>
              <a:ext uri="{FF2B5EF4-FFF2-40B4-BE49-F238E27FC236}">
                <a16:creationId xmlns:a16="http://schemas.microsoft.com/office/drawing/2014/main" id="{0BE7D6AC-ACD0-8B03-FDEB-49CB98A6799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D723B1-0B71-DDB6-EBE5-62CC173CC8DF}"/>
              </a:ext>
            </a:extLst>
          </p:cNvPr>
          <p:cNvSpPr>
            <a:spLocks noGrp="1"/>
          </p:cNvSpPr>
          <p:nvPr>
            <p:ph type="sldNum" sz="quarter" idx="12"/>
          </p:nvPr>
        </p:nvSpPr>
        <p:spPr/>
        <p:txBody>
          <a:bodyPr/>
          <a:lstStyle/>
          <a:p>
            <a:fld id="{B61732E8-F22B-4C49-873C-D25B0E855A11}" type="slidenum">
              <a:rPr lang="en-US" smtClean="0"/>
              <a:t>‹#›</a:t>
            </a:fld>
            <a:endParaRPr lang="en-US"/>
          </a:p>
        </p:txBody>
      </p:sp>
    </p:spTree>
    <p:extLst>
      <p:ext uri="{BB962C8B-B14F-4D97-AF65-F5344CB8AC3E}">
        <p14:creationId xmlns:p14="http://schemas.microsoft.com/office/powerpoint/2010/main" val="237881903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F8BE93B-C9C8-06E5-BA07-404609CFC12A}"/>
              </a:ext>
            </a:extLst>
          </p:cNvPr>
          <p:cNvSpPr>
            <a:spLocks noGrp="1"/>
          </p:cNvSpPr>
          <p:nvPr>
            <p:ph type="dt" sz="half" idx="10"/>
          </p:nvPr>
        </p:nvSpPr>
        <p:spPr/>
        <p:txBody>
          <a:bodyPr/>
          <a:lstStyle/>
          <a:p>
            <a:fld id="{1BC59A63-5AB7-48A8-A2AB-499F40B2D3FD}" type="datetimeFigureOut">
              <a:rPr lang="en-US" smtClean="0"/>
              <a:t>11/22/2022</a:t>
            </a:fld>
            <a:endParaRPr lang="en-US"/>
          </a:p>
        </p:txBody>
      </p:sp>
      <p:sp>
        <p:nvSpPr>
          <p:cNvPr id="3" name="Footer Placeholder 2">
            <a:extLst>
              <a:ext uri="{FF2B5EF4-FFF2-40B4-BE49-F238E27FC236}">
                <a16:creationId xmlns:a16="http://schemas.microsoft.com/office/drawing/2014/main" id="{C2C637D0-72B4-EBD5-FA75-EE0107B7A74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2F0CB2C-42F1-35B7-5F4A-C580456E61BE}"/>
              </a:ext>
            </a:extLst>
          </p:cNvPr>
          <p:cNvSpPr>
            <a:spLocks noGrp="1"/>
          </p:cNvSpPr>
          <p:nvPr>
            <p:ph type="sldNum" sz="quarter" idx="12"/>
          </p:nvPr>
        </p:nvSpPr>
        <p:spPr/>
        <p:txBody>
          <a:bodyPr/>
          <a:lstStyle/>
          <a:p>
            <a:fld id="{B61732E8-F22B-4C49-873C-D25B0E855A11}" type="slidenum">
              <a:rPr lang="en-US" smtClean="0"/>
              <a:t>‹#›</a:t>
            </a:fld>
            <a:endParaRPr lang="en-US"/>
          </a:p>
        </p:txBody>
      </p:sp>
    </p:spTree>
    <p:extLst>
      <p:ext uri="{BB962C8B-B14F-4D97-AF65-F5344CB8AC3E}">
        <p14:creationId xmlns:p14="http://schemas.microsoft.com/office/powerpoint/2010/main" val="9397919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1776A-D4CF-1534-C2CC-1CEAE9BB17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66E56A2-848D-10B1-A0D3-C001A1C80A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ACF3BAE-59D6-59DD-C8F6-26C408C08A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D59583-C29F-7025-F8AB-7358DEF9BA27}"/>
              </a:ext>
            </a:extLst>
          </p:cNvPr>
          <p:cNvSpPr>
            <a:spLocks noGrp="1"/>
          </p:cNvSpPr>
          <p:nvPr>
            <p:ph type="dt" sz="half" idx="10"/>
          </p:nvPr>
        </p:nvSpPr>
        <p:spPr/>
        <p:txBody>
          <a:bodyPr/>
          <a:lstStyle/>
          <a:p>
            <a:fld id="{1BC59A63-5AB7-48A8-A2AB-499F40B2D3FD}" type="datetimeFigureOut">
              <a:rPr lang="en-US" smtClean="0"/>
              <a:t>11/22/2022</a:t>
            </a:fld>
            <a:endParaRPr lang="en-US"/>
          </a:p>
        </p:txBody>
      </p:sp>
      <p:sp>
        <p:nvSpPr>
          <p:cNvPr id="6" name="Footer Placeholder 5">
            <a:extLst>
              <a:ext uri="{FF2B5EF4-FFF2-40B4-BE49-F238E27FC236}">
                <a16:creationId xmlns:a16="http://schemas.microsoft.com/office/drawing/2014/main" id="{D413F860-9715-4DA5-D4A2-4F04AFA535D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69CF4E-07E3-A4DA-188F-11B3A6D873A5}"/>
              </a:ext>
            </a:extLst>
          </p:cNvPr>
          <p:cNvSpPr>
            <a:spLocks noGrp="1"/>
          </p:cNvSpPr>
          <p:nvPr>
            <p:ph type="sldNum" sz="quarter" idx="12"/>
          </p:nvPr>
        </p:nvSpPr>
        <p:spPr/>
        <p:txBody>
          <a:bodyPr/>
          <a:lstStyle/>
          <a:p>
            <a:fld id="{B61732E8-F22B-4C49-873C-D25B0E855A11}" type="slidenum">
              <a:rPr lang="en-US" smtClean="0"/>
              <a:t>‹#›</a:t>
            </a:fld>
            <a:endParaRPr lang="en-US"/>
          </a:p>
        </p:txBody>
      </p:sp>
    </p:spTree>
    <p:extLst>
      <p:ext uri="{BB962C8B-B14F-4D97-AF65-F5344CB8AC3E}">
        <p14:creationId xmlns:p14="http://schemas.microsoft.com/office/powerpoint/2010/main" val="20330855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760EA-084E-48B2-34DD-59512A2576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2A5BAE8-7D00-3C8D-6D0B-63B08B2BFC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DE2849A-F9E3-1A30-09D3-FD8A1EEADE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AE041E-01E7-8A85-243D-C199B5B671DC}"/>
              </a:ext>
            </a:extLst>
          </p:cNvPr>
          <p:cNvSpPr>
            <a:spLocks noGrp="1"/>
          </p:cNvSpPr>
          <p:nvPr>
            <p:ph type="dt" sz="half" idx="10"/>
          </p:nvPr>
        </p:nvSpPr>
        <p:spPr/>
        <p:txBody>
          <a:bodyPr/>
          <a:lstStyle/>
          <a:p>
            <a:fld id="{1BC59A63-5AB7-48A8-A2AB-499F40B2D3FD}" type="datetimeFigureOut">
              <a:rPr lang="en-US" smtClean="0"/>
              <a:t>11/22/2022</a:t>
            </a:fld>
            <a:endParaRPr lang="en-US"/>
          </a:p>
        </p:txBody>
      </p:sp>
      <p:sp>
        <p:nvSpPr>
          <p:cNvPr id="6" name="Footer Placeholder 5">
            <a:extLst>
              <a:ext uri="{FF2B5EF4-FFF2-40B4-BE49-F238E27FC236}">
                <a16:creationId xmlns:a16="http://schemas.microsoft.com/office/drawing/2014/main" id="{B83DE77E-CE73-7D1C-6F28-86237B22FB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B8F757-2BC8-835E-C6C1-E1518D3F9E8F}"/>
              </a:ext>
            </a:extLst>
          </p:cNvPr>
          <p:cNvSpPr>
            <a:spLocks noGrp="1"/>
          </p:cNvSpPr>
          <p:nvPr>
            <p:ph type="sldNum" sz="quarter" idx="12"/>
          </p:nvPr>
        </p:nvSpPr>
        <p:spPr/>
        <p:txBody>
          <a:bodyPr/>
          <a:lstStyle/>
          <a:p>
            <a:fld id="{B61732E8-F22B-4C49-873C-D25B0E855A11}" type="slidenum">
              <a:rPr lang="en-US" smtClean="0"/>
              <a:t>‹#›</a:t>
            </a:fld>
            <a:endParaRPr lang="en-US"/>
          </a:p>
        </p:txBody>
      </p:sp>
    </p:spTree>
    <p:extLst>
      <p:ext uri="{BB962C8B-B14F-4D97-AF65-F5344CB8AC3E}">
        <p14:creationId xmlns:p14="http://schemas.microsoft.com/office/powerpoint/2010/main" val="65540943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57CA56-A4FD-1FA5-7F53-D80E8C4CC6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3CD988B-7DCF-D09B-D0DC-1B67A814B7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3C121A-400E-F6DD-38F7-8F49BE8C35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C59A63-5AB7-48A8-A2AB-499F40B2D3FD}" type="datetimeFigureOut">
              <a:rPr lang="en-US" smtClean="0"/>
              <a:t>11/22/2022</a:t>
            </a:fld>
            <a:endParaRPr lang="en-US"/>
          </a:p>
        </p:txBody>
      </p:sp>
      <p:sp>
        <p:nvSpPr>
          <p:cNvPr id="5" name="Footer Placeholder 4">
            <a:extLst>
              <a:ext uri="{FF2B5EF4-FFF2-40B4-BE49-F238E27FC236}">
                <a16:creationId xmlns:a16="http://schemas.microsoft.com/office/drawing/2014/main" id="{509E6300-2ED4-ECB7-4DBC-E251F0CDF4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2815CEA-380F-0516-E464-0BC1F47470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1732E8-F22B-4C49-873C-D25B0E855A11}" type="slidenum">
              <a:rPr lang="en-US" smtClean="0"/>
              <a:t>‹#›</a:t>
            </a:fld>
            <a:endParaRPr lang="en-US"/>
          </a:p>
        </p:txBody>
      </p:sp>
    </p:spTree>
    <p:extLst>
      <p:ext uri="{BB962C8B-B14F-4D97-AF65-F5344CB8AC3E}">
        <p14:creationId xmlns:p14="http://schemas.microsoft.com/office/powerpoint/2010/main" val="30933885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1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slide" Target="slide6.xml"/><Relationship Id="rId1" Type="http://schemas.openxmlformats.org/officeDocument/2006/relationships/slideLayout" Target="../slideLayouts/slideLayout2.xml"/><Relationship Id="rId4" Type="http://schemas.openxmlformats.org/officeDocument/2006/relationships/slide" Target="slide14.xml"/></Relationships>
</file>

<file path=ppt/slides/_rels/slide14.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 Target="slide1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 Target="slide1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 Target="slide2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 Target="slide23.xml"/><Relationship Id="rId2" Type="http://schemas.openxmlformats.org/officeDocument/2006/relationships/slide" Target="slide24.xml"/><Relationship Id="rId1" Type="http://schemas.openxmlformats.org/officeDocument/2006/relationships/slideLayout" Target="../slideLayouts/slideLayout2.xml"/><Relationship Id="rId5" Type="http://schemas.openxmlformats.org/officeDocument/2006/relationships/slide" Target="slide22.xml"/><Relationship Id="rId4" Type="http://schemas.openxmlformats.org/officeDocument/2006/relationships/slide" Target="slide21.xml"/></Relationships>
</file>

<file path=ppt/slides/_rels/slide21.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slide" Target="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slide" Target="slide2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slide" Target="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slide" Target="slide5.xml"/><Relationship Id="rId1" Type="http://schemas.openxmlformats.org/officeDocument/2006/relationships/slideLayout" Target="../slideLayouts/slideLayout2.xml"/><Relationship Id="rId5" Type="http://schemas.openxmlformats.org/officeDocument/2006/relationships/slide" Target="slide10.xml"/><Relationship Id="rId4" Type="http://schemas.openxmlformats.org/officeDocument/2006/relationships/slide" Target="slide7.xml"/></Relationships>
</file>

<file path=ppt/slides/_rels/slide7.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 Target="slide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E58F7-6F8C-3C76-AC98-AA1036D7E756}"/>
              </a:ext>
            </a:extLst>
          </p:cNvPr>
          <p:cNvSpPr>
            <a:spLocks noGrp="1"/>
          </p:cNvSpPr>
          <p:nvPr>
            <p:ph type="ctrTitle"/>
          </p:nvPr>
        </p:nvSpPr>
        <p:spPr/>
        <p:txBody>
          <a:bodyPr/>
          <a:lstStyle/>
          <a:p>
            <a:r>
              <a:rPr lang="en-US" dirty="0"/>
              <a:t>Jabberwocky IF</a:t>
            </a:r>
          </a:p>
        </p:txBody>
      </p:sp>
      <p:sp>
        <p:nvSpPr>
          <p:cNvPr id="3" name="Subtitle 2">
            <a:extLst>
              <a:ext uri="{FF2B5EF4-FFF2-40B4-BE49-F238E27FC236}">
                <a16:creationId xmlns:a16="http://schemas.microsoft.com/office/drawing/2014/main" id="{FF410EAC-F43C-1B06-7B7E-C49F4C14F6D2}"/>
              </a:ext>
            </a:extLst>
          </p:cNvPr>
          <p:cNvSpPr>
            <a:spLocks noGrp="1"/>
          </p:cNvSpPr>
          <p:nvPr>
            <p:ph type="subTitle" idx="1"/>
          </p:nvPr>
        </p:nvSpPr>
        <p:spPr/>
        <p:txBody>
          <a:bodyPr/>
          <a:lstStyle/>
          <a:p>
            <a:r>
              <a:rPr lang="en-US" i="1" dirty="0">
                <a:solidFill>
                  <a:srgbClr val="000000"/>
                </a:solidFill>
                <a:effectLst/>
                <a:latin typeface="Inter" panose="020B0502030000000004" pitchFamily="34" charset="0"/>
              </a:rPr>
              <a:t>Mock Turtle: An Interactive Fiction Prototyping Course</a:t>
            </a:r>
          </a:p>
          <a:p>
            <a:r>
              <a:rPr lang="en-US" dirty="0">
                <a:solidFill>
                  <a:srgbClr val="000000"/>
                </a:solidFill>
                <a:latin typeface="Inter" panose="020B0502030000000004" pitchFamily="34" charset="0"/>
              </a:rPr>
              <a:t>By: Tyler Wright</a:t>
            </a:r>
          </a:p>
        </p:txBody>
      </p:sp>
      <p:sp>
        <p:nvSpPr>
          <p:cNvPr id="4" name="Action Button: Blank 3">
            <a:hlinkClick r:id="" action="ppaction://hlinkshowjump?jump=nextslide" highlightClick="1"/>
            <a:extLst>
              <a:ext uri="{FF2B5EF4-FFF2-40B4-BE49-F238E27FC236}">
                <a16:creationId xmlns:a16="http://schemas.microsoft.com/office/drawing/2014/main" id="{8CE7B2FB-7454-00B3-D649-7E055E31A93E}"/>
              </a:ext>
            </a:extLst>
          </p:cNvPr>
          <p:cNvSpPr/>
          <p:nvPr/>
        </p:nvSpPr>
        <p:spPr>
          <a:xfrm>
            <a:off x="5574792" y="5098681"/>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START</a:t>
            </a:r>
          </a:p>
        </p:txBody>
      </p:sp>
    </p:spTree>
    <p:extLst>
      <p:ext uri="{BB962C8B-B14F-4D97-AF65-F5344CB8AC3E}">
        <p14:creationId xmlns:p14="http://schemas.microsoft.com/office/powerpoint/2010/main" val="27056957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8CBD2-67DE-4F46-FEF6-F82EDF51587F}"/>
              </a:ext>
            </a:extLst>
          </p:cNvPr>
          <p:cNvSpPr>
            <a:spLocks noGrp="1"/>
          </p:cNvSpPr>
          <p:nvPr>
            <p:ph type="title"/>
          </p:nvPr>
        </p:nvSpPr>
        <p:spPr/>
        <p:txBody>
          <a:bodyPr/>
          <a:lstStyle/>
          <a:p>
            <a:pPr algn="ctr"/>
            <a:r>
              <a:rPr lang="en-US" dirty="0"/>
              <a:t>Location: Dark Forest</a:t>
            </a:r>
          </a:p>
        </p:txBody>
      </p:sp>
      <p:sp>
        <p:nvSpPr>
          <p:cNvPr id="3" name="Content Placeholder 2">
            <a:extLst>
              <a:ext uri="{FF2B5EF4-FFF2-40B4-BE49-F238E27FC236}">
                <a16:creationId xmlns:a16="http://schemas.microsoft.com/office/drawing/2014/main" id="{D9525B75-D613-CCE4-B188-C4D6874AAB3A}"/>
              </a:ext>
            </a:extLst>
          </p:cNvPr>
          <p:cNvSpPr>
            <a:spLocks noGrp="1"/>
          </p:cNvSpPr>
          <p:nvPr>
            <p:ph idx="1"/>
          </p:nvPr>
        </p:nvSpPr>
        <p:spPr/>
        <p:txBody>
          <a:bodyPr>
            <a:normAutofit/>
          </a:bodyPr>
          <a:lstStyle/>
          <a:p>
            <a:pPr marL="0" indent="0">
              <a:buNone/>
            </a:pPr>
            <a:r>
              <a:rPr lang="en-US" dirty="0"/>
              <a:t>You walk for a bit through the forest and a chill runs down your spine as the sounds of creatures disappear and your sense of danger heightens. This goes on for some time until suddenly you hear a screech from above—it’s the mighty JUBJUB BIRD descending unto your personage!</a:t>
            </a:r>
          </a:p>
          <a:p>
            <a:pPr marL="0" indent="0">
              <a:buNone/>
            </a:pPr>
            <a:endParaRPr lang="en-US" dirty="0"/>
          </a:p>
          <a:p>
            <a:pPr marL="0" indent="0">
              <a:buNone/>
            </a:pPr>
            <a:r>
              <a:rPr lang="en-US" dirty="0"/>
              <a:t>Will you RUN or FIGHT?</a:t>
            </a:r>
          </a:p>
        </p:txBody>
      </p:sp>
      <p:sp>
        <p:nvSpPr>
          <p:cNvPr id="4" name="Action Button: Blank 3">
            <a:hlinkClick r:id="rId2" action="ppaction://hlinksldjump" highlightClick="1"/>
            <a:extLst>
              <a:ext uri="{FF2B5EF4-FFF2-40B4-BE49-F238E27FC236}">
                <a16:creationId xmlns:a16="http://schemas.microsoft.com/office/drawing/2014/main" id="{EAAE84B8-651C-29ED-1B66-02512267B9F6}"/>
              </a:ext>
            </a:extLst>
          </p:cNvPr>
          <p:cNvSpPr/>
          <p:nvPr/>
        </p:nvSpPr>
        <p:spPr>
          <a:xfrm>
            <a:off x="3978225" y="5269484"/>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RUN</a:t>
            </a:r>
          </a:p>
        </p:txBody>
      </p:sp>
      <p:sp>
        <p:nvSpPr>
          <p:cNvPr id="5" name="Action Button: Blank 4">
            <a:hlinkClick r:id="rId3" action="ppaction://hlinksldjump" highlightClick="1"/>
            <a:extLst>
              <a:ext uri="{FF2B5EF4-FFF2-40B4-BE49-F238E27FC236}">
                <a16:creationId xmlns:a16="http://schemas.microsoft.com/office/drawing/2014/main" id="{6ABA71FC-1F45-1E02-C58E-6C3CEC6E7836}"/>
              </a:ext>
            </a:extLst>
          </p:cNvPr>
          <p:cNvSpPr/>
          <p:nvPr/>
        </p:nvSpPr>
        <p:spPr>
          <a:xfrm>
            <a:off x="7171361" y="5269484"/>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FIGHT</a:t>
            </a:r>
          </a:p>
        </p:txBody>
      </p:sp>
    </p:spTree>
    <p:extLst>
      <p:ext uri="{BB962C8B-B14F-4D97-AF65-F5344CB8AC3E}">
        <p14:creationId xmlns:p14="http://schemas.microsoft.com/office/powerpoint/2010/main" val="355951910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8CBD2-67DE-4F46-FEF6-F82EDF51587F}"/>
              </a:ext>
            </a:extLst>
          </p:cNvPr>
          <p:cNvSpPr>
            <a:spLocks noGrp="1"/>
          </p:cNvSpPr>
          <p:nvPr>
            <p:ph type="title"/>
          </p:nvPr>
        </p:nvSpPr>
        <p:spPr/>
        <p:txBody>
          <a:bodyPr/>
          <a:lstStyle/>
          <a:p>
            <a:pPr algn="ctr"/>
            <a:r>
              <a:rPr lang="en-US" dirty="0"/>
              <a:t>GAME OVER</a:t>
            </a:r>
          </a:p>
        </p:txBody>
      </p:sp>
      <p:sp>
        <p:nvSpPr>
          <p:cNvPr id="3" name="Content Placeholder 2">
            <a:extLst>
              <a:ext uri="{FF2B5EF4-FFF2-40B4-BE49-F238E27FC236}">
                <a16:creationId xmlns:a16="http://schemas.microsoft.com/office/drawing/2014/main" id="{D9525B75-D613-CCE4-B188-C4D6874AAB3A}"/>
              </a:ext>
            </a:extLst>
          </p:cNvPr>
          <p:cNvSpPr>
            <a:spLocks noGrp="1"/>
          </p:cNvSpPr>
          <p:nvPr>
            <p:ph idx="1"/>
          </p:nvPr>
        </p:nvSpPr>
        <p:spPr/>
        <p:txBody>
          <a:bodyPr>
            <a:normAutofit/>
          </a:bodyPr>
          <a:lstStyle/>
          <a:p>
            <a:pPr marL="0" indent="0">
              <a:buNone/>
            </a:pPr>
            <a:r>
              <a:rPr lang="en-US" dirty="0"/>
              <a:t>You swing at the </a:t>
            </a:r>
            <a:r>
              <a:rPr lang="en-US" dirty="0" err="1"/>
              <a:t>Jubjub</a:t>
            </a:r>
            <a:r>
              <a:rPr lang="en-US" dirty="0"/>
              <a:t> bird but find that you are at a significant disadvantage as it looms overhead. The bird makes a winning calculation by swooping down, grabbing ahold of your torso, and drawing you upward into the sky where it eventually releases you in a fall that spells your untimely demise.</a:t>
            </a:r>
          </a:p>
        </p:txBody>
      </p:sp>
      <p:sp>
        <p:nvSpPr>
          <p:cNvPr id="4" name="Action Button: Blank 3">
            <a:hlinkClick r:id="rId2" action="ppaction://hlinksldjump" highlightClick="1"/>
            <a:extLst>
              <a:ext uri="{FF2B5EF4-FFF2-40B4-BE49-F238E27FC236}">
                <a16:creationId xmlns:a16="http://schemas.microsoft.com/office/drawing/2014/main" id="{543C08E7-A702-E699-FB9B-80112BC974B9}"/>
              </a:ext>
            </a:extLst>
          </p:cNvPr>
          <p:cNvSpPr/>
          <p:nvPr/>
        </p:nvSpPr>
        <p:spPr>
          <a:xfrm>
            <a:off x="5574792" y="4916203"/>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RESTART</a:t>
            </a:r>
          </a:p>
        </p:txBody>
      </p:sp>
    </p:spTree>
    <p:extLst>
      <p:ext uri="{BB962C8B-B14F-4D97-AF65-F5344CB8AC3E}">
        <p14:creationId xmlns:p14="http://schemas.microsoft.com/office/powerpoint/2010/main" val="161019384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8CBD2-67DE-4F46-FEF6-F82EDF51587F}"/>
              </a:ext>
            </a:extLst>
          </p:cNvPr>
          <p:cNvSpPr>
            <a:spLocks noGrp="1"/>
          </p:cNvSpPr>
          <p:nvPr>
            <p:ph type="title"/>
          </p:nvPr>
        </p:nvSpPr>
        <p:spPr/>
        <p:txBody>
          <a:bodyPr/>
          <a:lstStyle/>
          <a:p>
            <a:pPr algn="ctr"/>
            <a:r>
              <a:rPr lang="en-US" dirty="0"/>
              <a:t>Location: Dark Forest</a:t>
            </a:r>
          </a:p>
        </p:txBody>
      </p:sp>
      <p:sp>
        <p:nvSpPr>
          <p:cNvPr id="3" name="Content Placeholder 2">
            <a:extLst>
              <a:ext uri="{FF2B5EF4-FFF2-40B4-BE49-F238E27FC236}">
                <a16:creationId xmlns:a16="http://schemas.microsoft.com/office/drawing/2014/main" id="{D9525B75-D613-CCE4-B188-C4D6874AAB3A}"/>
              </a:ext>
            </a:extLst>
          </p:cNvPr>
          <p:cNvSpPr>
            <a:spLocks noGrp="1"/>
          </p:cNvSpPr>
          <p:nvPr>
            <p:ph idx="1"/>
          </p:nvPr>
        </p:nvSpPr>
        <p:spPr/>
        <p:txBody>
          <a:bodyPr>
            <a:normAutofit/>
          </a:bodyPr>
          <a:lstStyle/>
          <a:p>
            <a:pPr marL="0" indent="0">
              <a:buNone/>
            </a:pPr>
            <a:r>
              <a:rPr lang="en-US" dirty="0"/>
              <a:t>You dive back into the thick brush just as the </a:t>
            </a:r>
            <a:r>
              <a:rPr lang="en-US" dirty="0" err="1"/>
              <a:t>Jubjub</a:t>
            </a:r>
            <a:r>
              <a:rPr lang="en-US" dirty="0"/>
              <a:t> bird swoops down to meet you. You flee back from whence you originally came, struggling to catch your breath as the </a:t>
            </a:r>
            <a:r>
              <a:rPr lang="en-US" dirty="0" err="1"/>
              <a:t>mome</a:t>
            </a:r>
            <a:r>
              <a:rPr lang="en-US" dirty="0"/>
              <a:t> raths </a:t>
            </a:r>
            <a:r>
              <a:rPr lang="en-US" dirty="0" err="1"/>
              <a:t>outgrabe</a:t>
            </a:r>
            <a:r>
              <a:rPr lang="en-US" dirty="0"/>
              <a:t> with indifference to your silent plight.</a:t>
            </a:r>
          </a:p>
        </p:txBody>
      </p:sp>
      <p:sp>
        <p:nvSpPr>
          <p:cNvPr id="4" name="Action Button: Blank 3">
            <a:hlinkClick r:id="rId2" action="ppaction://hlinksldjump" highlightClick="1"/>
            <a:extLst>
              <a:ext uri="{FF2B5EF4-FFF2-40B4-BE49-F238E27FC236}">
                <a16:creationId xmlns:a16="http://schemas.microsoft.com/office/drawing/2014/main" id="{5D16658A-E9A1-1DE6-9721-B859C693B585}"/>
              </a:ext>
            </a:extLst>
          </p:cNvPr>
          <p:cNvSpPr/>
          <p:nvPr/>
        </p:nvSpPr>
        <p:spPr>
          <a:xfrm>
            <a:off x="5574792" y="5134547"/>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Continue</a:t>
            </a:r>
          </a:p>
        </p:txBody>
      </p:sp>
    </p:spTree>
    <p:extLst>
      <p:ext uri="{BB962C8B-B14F-4D97-AF65-F5344CB8AC3E}">
        <p14:creationId xmlns:p14="http://schemas.microsoft.com/office/powerpoint/2010/main" val="331420104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8CBD2-67DE-4F46-FEF6-F82EDF51587F}"/>
              </a:ext>
            </a:extLst>
          </p:cNvPr>
          <p:cNvSpPr>
            <a:spLocks noGrp="1"/>
          </p:cNvSpPr>
          <p:nvPr>
            <p:ph type="title"/>
          </p:nvPr>
        </p:nvSpPr>
        <p:spPr/>
        <p:txBody>
          <a:bodyPr/>
          <a:lstStyle/>
          <a:p>
            <a:pPr algn="ctr"/>
            <a:r>
              <a:rPr lang="en-US" dirty="0"/>
              <a:t>Location: </a:t>
            </a:r>
            <a:r>
              <a:rPr lang="en-US" dirty="0" err="1"/>
              <a:t>Tumtum</a:t>
            </a:r>
            <a:r>
              <a:rPr lang="en-US" dirty="0"/>
              <a:t> Tree</a:t>
            </a:r>
          </a:p>
        </p:txBody>
      </p:sp>
      <p:sp>
        <p:nvSpPr>
          <p:cNvPr id="3" name="Content Placeholder 2">
            <a:extLst>
              <a:ext uri="{FF2B5EF4-FFF2-40B4-BE49-F238E27FC236}">
                <a16:creationId xmlns:a16="http://schemas.microsoft.com/office/drawing/2014/main" id="{D9525B75-D613-CCE4-B188-C4D6874AAB3A}"/>
              </a:ext>
            </a:extLst>
          </p:cNvPr>
          <p:cNvSpPr>
            <a:spLocks noGrp="1"/>
          </p:cNvSpPr>
          <p:nvPr>
            <p:ph idx="1"/>
          </p:nvPr>
        </p:nvSpPr>
        <p:spPr>
          <a:xfrm>
            <a:off x="838200" y="1342740"/>
            <a:ext cx="10515600" cy="4351338"/>
          </a:xfrm>
        </p:spPr>
        <p:txBody>
          <a:bodyPr>
            <a:normAutofit lnSpcReduction="10000"/>
          </a:bodyPr>
          <a:lstStyle/>
          <a:p>
            <a:pPr marL="0" indent="0">
              <a:buNone/>
            </a:pPr>
            <a:r>
              <a:rPr lang="en-US" dirty="0"/>
              <a:t>You push your way through the dark forest in the direction of a piercing blue light. You finally reach a brilliant bioluminescent </a:t>
            </a:r>
            <a:r>
              <a:rPr lang="en-US" dirty="0" err="1"/>
              <a:t>tumtum</a:t>
            </a:r>
            <a:r>
              <a:rPr lang="en-US" dirty="0"/>
              <a:t> tree in a clearing, inviting you into its embrace for a rest. A sign reads: “To the East lies the fearsome Jabberwock. Turn back!” Realizing that your adventure ends just ahead fills your being with earnestness, but you are tired now.</a:t>
            </a:r>
            <a:br>
              <a:rPr lang="en-US" dirty="0"/>
            </a:br>
            <a:endParaRPr lang="en-US" dirty="0"/>
          </a:p>
          <a:p>
            <a:pPr marL="0" indent="0">
              <a:buNone/>
            </a:pPr>
            <a:r>
              <a:rPr lang="en-US" dirty="0"/>
              <a:t>To the SOUTH lies the sundial.  To the EAST is what you presume to be the Jabberwock.</a:t>
            </a:r>
          </a:p>
          <a:p>
            <a:pPr marL="0" indent="0">
              <a:buNone/>
            </a:pPr>
            <a:endParaRPr lang="en-US" dirty="0"/>
          </a:p>
          <a:p>
            <a:pPr marL="0" indent="0">
              <a:buNone/>
            </a:pPr>
            <a:r>
              <a:rPr lang="en-US" dirty="0"/>
              <a:t>Which way will you go?</a:t>
            </a:r>
          </a:p>
        </p:txBody>
      </p:sp>
      <p:sp>
        <p:nvSpPr>
          <p:cNvPr id="4" name="Action Button: Blank 3">
            <a:hlinkClick r:id="rId2" action="ppaction://hlinksldjump" highlightClick="1"/>
            <a:extLst>
              <a:ext uri="{FF2B5EF4-FFF2-40B4-BE49-F238E27FC236}">
                <a16:creationId xmlns:a16="http://schemas.microsoft.com/office/drawing/2014/main" id="{A4486B43-A7A1-D2FF-2DD3-1BBFCBA6EB08}"/>
              </a:ext>
            </a:extLst>
          </p:cNvPr>
          <p:cNvSpPr/>
          <p:nvPr/>
        </p:nvSpPr>
        <p:spPr>
          <a:xfrm>
            <a:off x="4520629" y="5450459"/>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SOUTH</a:t>
            </a:r>
          </a:p>
        </p:txBody>
      </p:sp>
      <p:sp>
        <p:nvSpPr>
          <p:cNvPr id="5" name="Action Button: Blank 4">
            <a:hlinkClick r:id="rId3" action="ppaction://hlinksldjump" highlightClick="1"/>
            <a:extLst>
              <a:ext uri="{FF2B5EF4-FFF2-40B4-BE49-F238E27FC236}">
                <a16:creationId xmlns:a16="http://schemas.microsoft.com/office/drawing/2014/main" id="{0B31C338-3674-8D7C-89C8-93FD52B6CE00}"/>
              </a:ext>
            </a:extLst>
          </p:cNvPr>
          <p:cNvSpPr/>
          <p:nvPr/>
        </p:nvSpPr>
        <p:spPr>
          <a:xfrm>
            <a:off x="6628957" y="5452654"/>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EAST</a:t>
            </a:r>
          </a:p>
        </p:txBody>
      </p:sp>
      <p:sp>
        <p:nvSpPr>
          <p:cNvPr id="6" name="Action Button: Blank 5">
            <a:hlinkClick r:id="rId4" action="ppaction://hlinksldjump" highlightClick="1"/>
            <a:extLst>
              <a:ext uri="{FF2B5EF4-FFF2-40B4-BE49-F238E27FC236}">
                <a16:creationId xmlns:a16="http://schemas.microsoft.com/office/drawing/2014/main" id="{BA4955A8-AC91-6A36-C917-668724B7234E}"/>
              </a:ext>
            </a:extLst>
          </p:cNvPr>
          <p:cNvSpPr/>
          <p:nvPr/>
        </p:nvSpPr>
        <p:spPr>
          <a:xfrm>
            <a:off x="8737285" y="5442380"/>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REST</a:t>
            </a:r>
          </a:p>
        </p:txBody>
      </p:sp>
    </p:spTree>
    <p:extLst>
      <p:ext uri="{BB962C8B-B14F-4D97-AF65-F5344CB8AC3E}">
        <p14:creationId xmlns:p14="http://schemas.microsoft.com/office/powerpoint/2010/main" val="125572606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8CBD2-67DE-4F46-FEF6-F82EDF51587F}"/>
              </a:ext>
            </a:extLst>
          </p:cNvPr>
          <p:cNvSpPr>
            <a:spLocks noGrp="1"/>
          </p:cNvSpPr>
          <p:nvPr>
            <p:ph type="title"/>
          </p:nvPr>
        </p:nvSpPr>
        <p:spPr/>
        <p:txBody>
          <a:bodyPr/>
          <a:lstStyle/>
          <a:p>
            <a:pPr algn="ctr"/>
            <a:r>
              <a:rPr lang="en-US" dirty="0"/>
              <a:t>Location: </a:t>
            </a:r>
            <a:r>
              <a:rPr lang="en-US" dirty="0" err="1"/>
              <a:t>Tumtum</a:t>
            </a:r>
            <a:r>
              <a:rPr lang="en-US" dirty="0"/>
              <a:t> Tree</a:t>
            </a:r>
          </a:p>
        </p:txBody>
      </p:sp>
      <p:sp>
        <p:nvSpPr>
          <p:cNvPr id="3" name="Content Placeholder 2">
            <a:extLst>
              <a:ext uri="{FF2B5EF4-FFF2-40B4-BE49-F238E27FC236}">
                <a16:creationId xmlns:a16="http://schemas.microsoft.com/office/drawing/2014/main" id="{D9525B75-D613-CCE4-B188-C4D6874AAB3A}"/>
              </a:ext>
            </a:extLst>
          </p:cNvPr>
          <p:cNvSpPr>
            <a:spLocks noGrp="1"/>
          </p:cNvSpPr>
          <p:nvPr>
            <p:ph idx="1"/>
          </p:nvPr>
        </p:nvSpPr>
        <p:spPr/>
        <p:txBody>
          <a:bodyPr>
            <a:normAutofit/>
          </a:bodyPr>
          <a:lstStyle/>
          <a:p>
            <a:pPr marL="0" indent="0">
              <a:buNone/>
            </a:pPr>
            <a:r>
              <a:rPr lang="en-US" dirty="0"/>
              <a:t>You decide to rest under the </a:t>
            </a:r>
            <a:r>
              <a:rPr lang="en-US" dirty="0" err="1"/>
              <a:t>tumtum</a:t>
            </a:r>
            <a:r>
              <a:rPr lang="en-US" dirty="0"/>
              <a:t> tree before readying yourself for your greatest battle yet. You will prevail!</a:t>
            </a:r>
          </a:p>
          <a:p>
            <a:pPr marL="0" indent="0">
              <a:buNone/>
            </a:pPr>
            <a:endParaRPr lang="en-US" dirty="0"/>
          </a:p>
          <a:p>
            <a:pPr marL="0" indent="0" algn="ctr">
              <a:buNone/>
            </a:pPr>
            <a:r>
              <a:rPr lang="en-US" i="1" dirty="0"/>
              <a:t>He took his vorpal sword in hand: </a:t>
            </a:r>
          </a:p>
          <a:p>
            <a:pPr marL="0" indent="0" algn="ctr">
              <a:buNone/>
            </a:pPr>
            <a:r>
              <a:rPr lang="en-US" i="1" dirty="0"/>
              <a:t>Long time the </a:t>
            </a:r>
            <a:r>
              <a:rPr lang="en-US" i="1" dirty="0" err="1"/>
              <a:t>manxome</a:t>
            </a:r>
            <a:r>
              <a:rPr lang="en-US" i="1" dirty="0"/>
              <a:t> foe he sought – </a:t>
            </a:r>
          </a:p>
          <a:p>
            <a:pPr marL="0" indent="0" algn="ctr">
              <a:buNone/>
            </a:pPr>
            <a:r>
              <a:rPr lang="en-US" i="1" dirty="0"/>
              <a:t>So rested he by the </a:t>
            </a:r>
            <a:r>
              <a:rPr lang="en-US" i="1" dirty="0" err="1"/>
              <a:t>Tumtum</a:t>
            </a:r>
            <a:r>
              <a:rPr lang="en-US" i="1" dirty="0"/>
              <a:t> tree, </a:t>
            </a:r>
          </a:p>
          <a:p>
            <a:pPr marL="0" indent="0" algn="ctr">
              <a:buNone/>
            </a:pPr>
            <a:r>
              <a:rPr lang="en-US" i="1" dirty="0"/>
              <a:t>And stood awhile in thought.</a:t>
            </a:r>
          </a:p>
          <a:p>
            <a:pPr marL="0" indent="0">
              <a:buNone/>
            </a:pPr>
            <a:endParaRPr lang="en-US" dirty="0"/>
          </a:p>
        </p:txBody>
      </p:sp>
      <p:sp>
        <p:nvSpPr>
          <p:cNvPr id="4" name="Action Button: Blank 3">
            <a:hlinkClick r:id="rId2" action="ppaction://hlinksldjump" highlightClick="1"/>
            <a:extLst>
              <a:ext uri="{FF2B5EF4-FFF2-40B4-BE49-F238E27FC236}">
                <a16:creationId xmlns:a16="http://schemas.microsoft.com/office/drawing/2014/main" id="{6CC6A495-D588-85CC-24AE-C448824556CF}"/>
              </a:ext>
            </a:extLst>
          </p:cNvPr>
          <p:cNvSpPr/>
          <p:nvPr/>
        </p:nvSpPr>
        <p:spPr>
          <a:xfrm>
            <a:off x="5574792" y="5450459"/>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Continue</a:t>
            </a:r>
          </a:p>
        </p:txBody>
      </p:sp>
    </p:spTree>
    <p:extLst>
      <p:ext uri="{BB962C8B-B14F-4D97-AF65-F5344CB8AC3E}">
        <p14:creationId xmlns:p14="http://schemas.microsoft.com/office/powerpoint/2010/main" val="22047867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8CBD2-67DE-4F46-FEF6-F82EDF51587F}"/>
              </a:ext>
            </a:extLst>
          </p:cNvPr>
          <p:cNvSpPr>
            <a:spLocks noGrp="1"/>
          </p:cNvSpPr>
          <p:nvPr>
            <p:ph type="title"/>
          </p:nvPr>
        </p:nvSpPr>
        <p:spPr/>
        <p:txBody>
          <a:bodyPr/>
          <a:lstStyle/>
          <a:p>
            <a:pPr algn="ctr"/>
            <a:r>
              <a:rPr lang="en-US" dirty="0"/>
              <a:t>Location: Jabberwock’s Lair</a:t>
            </a:r>
          </a:p>
        </p:txBody>
      </p:sp>
      <p:sp>
        <p:nvSpPr>
          <p:cNvPr id="3" name="Content Placeholder 2">
            <a:extLst>
              <a:ext uri="{FF2B5EF4-FFF2-40B4-BE49-F238E27FC236}">
                <a16:creationId xmlns:a16="http://schemas.microsoft.com/office/drawing/2014/main" id="{D9525B75-D613-CCE4-B188-C4D6874AAB3A}"/>
              </a:ext>
            </a:extLst>
          </p:cNvPr>
          <p:cNvSpPr>
            <a:spLocks noGrp="1"/>
          </p:cNvSpPr>
          <p:nvPr>
            <p:ph idx="1"/>
          </p:nvPr>
        </p:nvSpPr>
        <p:spPr/>
        <p:txBody>
          <a:bodyPr>
            <a:normAutofit/>
          </a:bodyPr>
          <a:lstStyle/>
          <a:p>
            <a:pPr marL="0" indent="0" algn="ctr">
              <a:buNone/>
            </a:pPr>
            <a:r>
              <a:rPr lang="en-US" i="1" dirty="0"/>
              <a:t>The Jabberwock, with eyes of flame, came whiffling through the Tulgey Wood and burbled as it came!</a:t>
            </a:r>
          </a:p>
          <a:p>
            <a:pPr marL="0" indent="0">
              <a:buNone/>
            </a:pPr>
            <a:endParaRPr lang="en-US" dirty="0"/>
          </a:p>
          <a:p>
            <a:pPr marL="0" indent="0">
              <a:buNone/>
            </a:pPr>
            <a:r>
              <a:rPr lang="en-US" dirty="0"/>
              <a:t>You are eye-to-eye with your ultimate foe and have no choice but to FIGHT!</a:t>
            </a:r>
          </a:p>
        </p:txBody>
      </p:sp>
      <p:sp>
        <p:nvSpPr>
          <p:cNvPr id="4" name="Action Button: Blank 3">
            <a:hlinkClick r:id="rId2" action="ppaction://hlinksldjump" highlightClick="1"/>
            <a:extLst>
              <a:ext uri="{FF2B5EF4-FFF2-40B4-BE49-F238E27FC236}">
                <a16:creationId xmlns:a16="http://schemas.microsoft.com/office/drawing/2014/main" id="{FD682DD8-7694-53A2-0F58-6B157CE33BD8}"/>
              </a:ext>
            </a:extLst>
          </p:cNvPr>
          <p:cNvSpPr/>
          <p:nvPr/>
        </p:nvSpPr>
        <p:spPr>
          <a:xfrm>
            <a:off x="5574792" y="5134547"/>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Continue</a:t>
            </a:r>
          </a:p>
        </p:txBody>
      </p:sp>
    </p:spTree>
    <p:extLst>
      <p:ext uri="{BB962C8B-B14F-4D97-AF65-F5344CB8AC3E}">
        <p14:creationId xmlns:p14="http://schemas.microsoft.com/office/powerpoint/2010/main" val="413271419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8CBD2-67DE-4F46-FEF6-F82EDF51587F}"/>
              </a:ext>
            </a:extLst>
          </p:cNvPr>
          <p:cNvSpPr>
            <a:spLocks noGrp="1"/>
          </p:cNvSpPr>
          <p:nvPr>
            <p:ph type="title"/>
          </p:nvPr>
        </p:nvSpPr>
        <p:spPr/>
        <p:txBody>
          <a:bodyPr/>
          <a:lstStyle/>
          <a:p>
            <a:pPr algn="ctr"/>
            <a:r>
              <a:rPr lang="en-US" dirty="0"/>
              <a:t>Location: Jabberwock’s Lair</a:t>
            </a:r>
          </a:p>
        </p:txBody>
      </p:sp>
      <p:sp>
        <p:nvSpPr>
          <p:cNvPr id="3" name="Content Placeholder 2">
            <a:extLst>
              <a:ext uri="{FF2B5EF4-FFF2-40B4-BE49-F238E27FC236}">
                <a16:creationId xmlns:a16="http://schemas.microsoft.com/office/drawing/2014/main" id="{D9525B75-D613-CCE4-B188-C4D6874AAB3A}"/>
              </a:ext>
            </a:extLst>
          </p:cNvPr>
          <p:cNvSpPr>
            <a:spLocks noGrp="1"/>
          </p:cNvSpPr>
          <p:nvPr>
            <p:ph idx="1"/>
          </p:nvPr>
        </p:nvSpPr>
        <p:spPr/>
        <p:txBody>
          <a:bodyPr>
            <a:normAutofit/>
          </a:bodyPr>
          <a:lstStyle/>
          <a:p>
            <a:pPr marL="0" indent="0" algn="ctr">
              <a:buNone/>
            </a:pPr>
            <a:r>
              <a:rPr lang="en-US" i="1" dirty="0"/>
              <a:t>The Jabberwock, with eyes of flame, came whiffling through the Tulgey Wood and burbled as it came!</a:t>
            </a:r>
          </a:p>
          <a:p>
            <a:pPr marL="0" indent="0">
              <a:buNone/>
            </a:pPr>
            <a:endParaRPr lang="en-US" dirty="0"/>
          </a:p>
          <a:p>
            <a:pPr marL="0" indent="0">
              <a:buNone/>
            </a:pPr>
            <a:r>
              <a:rPr lang="en-US" dirty="0"/>
              <a:t>You are eye-to-eye with your ultimate foe and have no choice but to FIGHT!</a:t>
            </a:r>
          </a:p>
        </p:txBody>
      </p:sp>
      <p:sp>
        <p:nvSpPr>
          <p:cNvPr id="4" name="Action Button: Blank 3">
            <a:hlinkClick r:id="rId2" action="ppaction://hlinksldjump" highlightClick="1"/>
            <a:extLst>
              <a:ext uri="{FF2B5EF4-FFF2-40B4-BE49-F238E27FC236}">
                <a16:creationId xmlns:a16="http://schemas.microsoft.com/office/drawing/2014/main" id="{5FEF48FD-C650-BD05-0C90-E56574654403}"/>
              </a:ext>
            </a:extLst>
          </p:cNvPr>
          <p:cNvSpPr/>
          <p:nvPr/>
        </p:nvSpPr>
        <p:spPr>
          <a:xfrm>
            <a:off x="5574792" y="5134547"/>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Continue</a:t>
            </a:r>
          </a:p>
        </p:txBody>
      </p:sp>
    </p:spTree>
    <p:extLst>
      <p:ext uri="{BB962C8B-B14F-4D97-AF65-F5344CB8AC3E}">
        <p14:creationId xmlns:p14="http://schemas.microsoft.com/office/powerpoint/2010/main" val="62644332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8CBD2-67DE-4F46-FEF6-F82EDF51587F}"/>
              </a:ext>
            </a:extLst>
          </p:cNvPr>
          <p:cNvSpPr>
            <a:spLocks noGrp="1"/>
          </p:cNvSpPr>
          <p:nvPr>
            <p:ph type="title"/>
          </p:nvPr>
        </p:nvSpPr>
        <p:spPr/>
        <p:txBody>
          <a:bodyPr/>
          <a:lstStyle/>
          <a:p>
            <a:pPr algn="ctr"/>
            <a:r>
              <a:rPr lang="en-US" dirty="0"/>
              <a:t>THOU HAST SLAIN THE JABBERWOCK</a:t>
            </a:r>
          </a:p>
        </p:txBody>
      </p:sp>
      <p:sp>
        <p:nvSpPr>
          <p:cNvPr id="3" name="Content Placeholder 2">
            <a:extLst>
              <a:ext uri="{FF2B5EF4-FFF2-40B4-BE49-F238E27FC236}">
                <a16:creationId xmlns:a16="http://schemas.microsoft.com/office/drawing/2014/main" id="{D9525B75-D613-CCE4-B188-C4D6874AAB3A}"/>
              </a:ext>
            </a:extLst>
          </p:cNvPr>
          <p:cNvSpPr>
            <a:spLocks noGrp="1"/>
          </p:cNvSpPr>
          <p:nvPr>
            <p:ph idx="1"/>
          </p:nvPr>
        </p:nvSpPr>
        <p:spPr/>
        <p:txBody>
          <a:bodyPr>
            <a:normAutofit/>
          </a:bodyPr>
          <a:lstStyle/>
          <a:p>
            <a:pPr marL="0" indent="0" algn="ctr">
              <a:buNone/>
            </a:pPr>
            <a:r>
              <a:rPr lang="en-US" i="1" dirty="0"/>
              <a:t>One, two! One, two! And through and through </a:t>
            </a:r>
          </a:p>
          <a:p>
            <a:pPr marL="0" indent="0" algn="ctr">
              <a:buNone/>
            </a:pPr>
            <a:r>
              <a:rPr lang="en-US" i="1" dirty="0"/>
              <a:t>The vorpal blade went snicker-snack! </a:t>
            </a:r>
          </a:p>
          <a:p>
            <a:pPr marL="0" indent="0" algn="ctr">
              <a:buNone/>
            </a:pPr>
            <a:r>
              <a:rPr lang="en-US" i="1" dirty="0"/>
              <a:t>He left it dead, and with its head </a:t>
            </a:r>
          </a:p>
          <a:p>
            <a:pPr marL="0" indent="0" algn="ctr">
              <a:buNone/>
            </a:pPr>
            <a:r>
              <a:rPr lang="en-US" i="1" dirty="0"/>
              <a:t>He went galumphing back.</a:t>
            </a:r>
          </a:p>
          <a:p>
            <a:pPr marL="0" indent="0" algn="ctr">
              <a:buNone/>
            </a:pPr>
            <a:endParaRPr lang="en-US" i="1" dirty="0"/>
          </a:p>
        </p:txBody>
      </p:sp>
      <p:sp>
        <p:nvSpPr>
          <p:cNvPr id="4" name="Action Button: Blank 3">
            <a:hlinkClick r:id="rId2" action="ppaction://hlinksldjump" highlightClick="1"/>
            <a:extLst>
              <a:ext uri="{FF2B5EF4-FFF2-40B4-BE49-F238E27FC236}">
                <a16:creationId xmlns:a16="http://schemas.microsoft.com/office/drawing/2014/main" id="{2C25060E-2471-BA1C-BF30-AFEAD066B5C7}"/>
              </a:ext>
            </a:extLst>
          </p:cNvPr>
          <p:cNvSpPr/>
          <p:nvPr/>
        </p:nvSpPr>
        <p:spPr>
          <a:xfrm>
            <a:off x="5574792" y="5134547"/>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Continue</a:t>
            </a:r>
          </a:p>
        </p:txBody>
      </p:sp>
    </p:spTree>
    <p:extLst>
      <p:ext uri="{BB962C8B-B14F-4D97-AF65-F5344CB8AC3E}">
        <p14:creationId xmlns:p14="http://schemas.microsoft.com/office/powerpoint/2010/main" val="389396788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8CBD2-67DE-4F46-FEF6-F82EDF51587F}"/>
              </a:ext>
            </a:extLst>
          </p:cNvPr>
          <p:cNvSpPr>
            <a:spLocks noGrp="1"/>
          </p:cNvSpPr>
          <p:nvPr>
            <p:ph type="title"/>
          </p:nvPr>
        </p:nvSpPr>
        <p:spPr/>
        <p:txBody>
          <a:bodyPr/>
          <a:lstStyle/>
          <a:p>
            <a:pPr algn="ctr"/>
            <a:r>
              <a:rPr lang="en-US" dirty="0"/>
              <a:t>GAME OVER</a:t>
            </a:r>
          </a:p>
        </p:txBody>
      </p:sp>
      <p:sp>
        <p:nvSpPr>
          <p:cNvPr id="3" name="Content Placeholder 2">
            <a:extLst>
              <a:ext uri="{FF2B5EF4-FFF2-40B4-BE49-F238E27FC236}">
                <a16:creationId xmlns:a16="http://schemas.microsoft.com/office/drawing/2014/main" id="{D9525B75-D613-CCE4-B188-C4D6874AAB3A}"/>
              </a:ext>
            </a:extLst>
          </p:cNvPr>
          <p:cNvSpPr>
            <a:spLocks noGrp="1"/>
          </p:cNvSpPr>
          <p:nvPr>
            <p:ph idx="1"/>
          </p:nvPr>
        </p:nvSpPr>
        <p:spPr/>
        <p:txBody>
          <a:bodyPr>
            <a:normAutofit/>
          </a:bodyPr>
          <a:lstStyle/>
          <a:p>
            <a:pPr marL="0" indent="0">
              <a:buNone/>
            </a:pPr>
            <a:r>
              <a:rPr lang="en-US" dirty="0"/>
              <a:t>After having braved the trials of the Tulgey Wood, you find that you are no match for the fearsome Jabberwock who, within the span of time that a </a:t>
            </a:r>
            <a:r>
              <a:rPr lang="en-US" dirty="0" err="1"/>
              <a:t>slithy</a:t>
            </a:r>
            <a:r>
              <a:rPr lang="en-US" dirty="0"/>
              <a:t> </a:t>
            </a:r>
            <a:r>
              <a:rPr lang="en-US" dirty="0" err="1"/>
              <a:t>tove</a:t>
            </a:r>
            <a:r>
              <a:rPr lang="en-US" dirty="0"/>
              <a:t> acquires cheese from its reserves, tears you limb from limb and casts your bones upon a heap of unfortunate others who made the attempt generations prior (and failed).</a:t>
            </a:r>
          </a:p>
          <a:p>
            <a:pPr marL="0" indent="0">
              <a:buNone/>
            </a:pPr>
            <a:endParaRPr lang="en-US" dirty="0"/>
          </a:p>
          <a:p>
            <a:pPr marL="0" indent="0">
              <a:buNone/>
            </a:pPr>
            <a:r>
              <a:rPr lang="en-US" dirty="0"/>
              <a:t>You grossly underestimated your foe and paid the ultimate price for it.</a:t>
            </a:r>
          </a:p>
        </p:txBody>
      </p:sp>
      <p:sp>
        <p:nvSpPr>
          <p:cNvPr id="4" name="Action Button: Blank 3">
            <a:hlinkClick r:id="rId2" action="ppaction://hlinksldjump" highlightClick="1"/>
            <a:extLst>
              <a:ext uri="{FF2B5EF4-FFF2-40B4-BE49-F238E27FC236}">
                <a16:creationId xmlns:a16="http://schemas.microsoft.com/office/drawing/2014/main" id="{D9643980-9D40-D7C1-3EAB-1E0427526756}"/>
              </a:ext>
            </a:extLst>
          </p:cNvPr>
          <p:cNvSpPr/>
          <p:nvPr/>
        </p:nvSpPr>
        <p:spPr>
          <a:xfrm>
            <a:off x="5574792" y="5134547"/>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RESTART</a:t>
            </a:r>
          </a:p>
        </p:txBody>
      </p:sp>
    </p:spTree>
    <p:extLst>
      <p:ext uri="{BB962C8B-B14F-4D97-AF65-F5344CB8AC3E}">
        <p14:creationId xmlns:p14="http://schemas.microsoft.com/office/powerpoint/2010/main" val="2620702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8CBD2-67DE-4F46-FEF6-F82EDF51587F}"/>
              </a:ext>
            </a:extLst>
          </p:cNvPr>
          <p:cNvSpPr>
            <a:spLocks noGrp="1"/>
          </p:cNvSpPr>
          <p:nvPr>
            <p:ph type="title"/>
          </p:nvPr>
        </p:nvSpPr>
        <p:spPr/>
        <p:txBody>
          <a:bodyPr/>
          <a:lstStyle/>
          <a:p>
            <a:pPr algn="ctr"/>
            <a:r>
              <a:rPr lang="en-US" dirty="0"/>
              <a:t>Location: </a:t>
            </a:r>
            <a:r>
              <a:rPr lang="en-US" dirty="0" err="1"/>
              <a:t>Tumtum</a:t>
            </a:r>
            <a:r>
              <a:rPr lang="en-US" dirty="0"/>
              <a:t> Tree</a:t>
            </a:r>
          </a:p>
        </p:txBody>
      </p:sp>
      <p:sp>
        <p:nvSpPr>
          <p:cNvPr id="3" name="Content Placeholder 2">
            <a:extLst>
              <a:ext uri="{FF2B5EF4-FFF2-40B4-BE49-F238E27FC236}">
                <a16:creationId xmlns:a16="http://schemas.microsoft.com/office/drawing/2014/main" id="{D9525B75-D613-CCE4-B188-C4D6874AAB3A}"/>
              </a:ext>
            </a:extLst>
          </p:cNvPr>
          <p:cNvSpPr>
            <a:spLocks noGrp="1"/>
          </p:cNvSpPr>
          <p:nvPr>
            <p:ph idx="1"/>
          </p:nvPr>
        </p:nvSpPr>
        <p:spPr/>
        <p:txBody>
          <a:bodyPr>
            <a:normAutofit/>
          </a:bodyPr>
          <a:lstStyle/>
          <a:p>
            <a:pPr marL="0" indent="0">
              <a:buNone/>
            </a:pPr>
            <a:r>
              <a:rPr lang="en-US" dirty="0"/>
              <a:t>You are back at the </a:t>
            </a:r>
            <a:r>
              <a:rPr lang="en-US" dirty="0" err="1"/>
              <a:t>tumtum</a:t>
            </a:r>
            <a:r>
              <a:rPr lang="en-US" dirty="0"/>
              <a:t> tree which sings a song of radiance in response to the head of the Jabberwock which you place in your satchel. You continue in your galumphing stride through the woods in the direction of the sundial.</a:t>
            </a:r>
          </a:p>
        </p:txBody>
      </p:sp>
      <p:sp>
        <p:nvSpPr>
          <p:cNvPr id="4" name="Action Button: Blank 3">
            <a:hlinkClick r:id="rId2" action="ppaction://hlinksldjump" highlightClick="1"/>
            <a:extLst>
              <a:ext uri="{FF2B5EF4-FFF2-40B4-BE49-F238E27FC236}">
                <a16:creationId xmlns:a16="http://schemas.microsoft.com/office/drawing/2014/main" id="{FF97960C-3D10-F485-19E3-5A4A62CCB09D}"/>
              </a:ext>
            </a:extLst>
          </p:cNvPr>
          <p:cNvSpPr/>
          <p:nvPr/>
        </p:nvSpPr>
        <p:spPr>
          <a:xfrm>
            <a:off x="5574792" y="5134547"/>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Continue</a:t>
            </a:r>
          </a:p>
        </p:txBody>
      </p:sp>
    </p:spTree>
    <p:extLst>
      <p:ext uri="{BB962C8B-B14F-4D97-AF65-F5344CB8AC3E}">
        <p14:creationId xmlns:p14="http://schemas.microsoft.com/office/powerpoint/2010/main" val="167535237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8CBD2-67DE-4F46-FEF6-F82EDF51587F}"/>
              </a:ext>
            </a:extLst>
          </p:cNvPr>
          <p:cNvSpPr>
            <a:spLocks noGrp="1"/>
          </p:cNvSpPr>
          <p:nvPr>
            <p:ph type="title"/>
          </p:nvPr>
        </p:nvSpPr>
        <p:spPr/>
        <p:txBody>
          <a:bodyPr/>
          <a:lstStyle/>
          <a:p>
            <a:pPr algn="ctr"/>
            <a:r>
              <a:rPr lang="en-US" dirty="0"/>
              <a:t>Introduction</a:t>
            </a:r>
          </a:p>
        </p:txBody>
      </p:sp>
      <p:sp>
        <p:nvSpPr>
          <p:cNvPr id="3" name="Content Placeholder 2">
            <a:extLst>
              <a:ext uri="{FF2B5EF4-FFF2-40B4-BE49-F238E27FC236}">
                <a16:creationId xmlns:a16="http://schemas.microsoft.com/office/drawing/2014/main" id="{D9525B75-D613-CCE4-B188-C4D6874AAB3A}"/>
              </a:ext>
            </a:extLst>
          </p:cNvPr>
          <p:cNvSpPr>
            <a:spLocks noGrp="1"/>
          </p:cNvSpPr>
          <p:nvPr>
            <p:ph idx="1"/>
          </p:nvPr>
        </p:nvSpPr>
        <p:spPr/>
        <p:txBody>
          <a:bodyPr/>
          <a:lstStyle/>
          <a:p>
            <a:pPr marL="0" indent="0">
              <a:buNone/>
            </a:pPr>
            <a:r>
              <a:rPr lang="en-US" dirty="0"/>
              <a:t>Your journey begins in a village. Legends abound of a horrific beast that lives in the Tulgey Wood due east, but nobody alive today has witnessed its horrors. </a:t>
            </a:r>
          </a:p>
          <a:p>
            <a:pPr marL="0" indent="0">
              <a:buNone/>
            </a:pPr>
            <a:endParaRPr lang="en-US" dirty="0"/>
          </a:p>
          <a:p>
            <a:pPr marL="0" indent="0">
              <a:buNone/>
            </a:pPr>
            <a:r>
              <a:rPr lang="en-US" dirty="0"/>
              <a:t>This is your coming of age story.</a:t>
            </a:r>
          </a:p>
        </p:txBody>
      </p:sp>
      <p:sp>
        <p:nvSpPr>
          <p:cNvPr id="4" name="Action Button: Blank 3">
            <a:hlinkClick r:id="" action="ppaction://hlinkshowjump?jump=nextslide" highlightClick="1"/>
            <a:extLst>
              <a:ext uri="{FF2B5EF4-FFF2-40B4-BE49-F238E27FC236}">
                <a16:creationId xmlns:a16="http://schemas.microsoft.com/office/drawing/2014/main" id="{DE84D280-0D03-F1A4-6336-E5EDA7B26E46}"/>
              </a:ext>
            </a:extLst>
          </p:cNvPr>
          <p:cNvSpPr/>
          <p:nvPr/>
        </p:nvSpPr>
        <p:spPr>
          <a:xfrm>
            <a:off x="5574792" y="4756935"/>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Continue</a:t>
            </a:r>
          </a:p>
        </p:txBody>
      </p:sp>
    </p:spTree>
    <p:extLst>
      <p:ext uri="{BB962C8B-B14F-4D97-AF65-F5344CB8AC3E}">
        <p14:creationId xmlns:p14="http://schemas.microsoft.com/office/powerpoint/2010/main" val="38161777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8CBD2-67DE-4F46-FEF6-F82EDF51587F}"/>
              </a:ext>
            </a:extLst>
          </p:cNvPr>
          <p:cNvSpPr>
            <a:spLocks noGrp="1"/>
          </p:cNvSpPr>
          <p:nvPr>
            <p:ph type="title"/>
          </p:nvPr>
        </p:nvSpPr>
        <p:spPr/>
        <p:txBody>
          <a:bodyPr/>
          <a:lstStyle/>
          <a:p>
            <a:pPr algn="ctr"/>
            <a:r>
              <a:rPr lang="en-US" dirty="0"/>
              <a:t>Location: Sundial</a:t>
            </a:r>
          </a:p>
        </p:txBody>
      </p:sp>
      <p:sp>
        <p:nvSpPr>
          <p:cNvPr id="3" name="Content Placeholder 2">
            <a:extLst>
              <a:ext uri="{FF2B5EF4-FFF2-40B4-BE49-F238E27FC236}">
                <a16:creationId xmlns:a16="http://schemas.microsoft.com/office/drawing/2014/main" id="{D9525B75-D613-CCE4-B188-C4D6874AAB3A}"/>
              </a:ext>
            </a:extLst>
          </p:cNvPr>
          <p:cNvSpPr>
            <a:spLocks noGrp="1"/>
          </p:cNvSpPr>
          <p:nvPr>
            <p:ph idx="1"/>
          </p:nvPr>
        </p:nvSpPr>
        <p:spPr/>
        <p:txBody>
          <a:bodyPr>
            <a:normAutofit/>
          </a:bodyPr>
          <a:lstStyle/>
          <a:p>
            <a:pPr marL="0" indent="0">
              <a:buNone/>
            </a:pPr>
            <a:r>
              <a:rPr lang="en-US" dirty="0"/>
              <a:t>In the center of the forest clearing is the great sundial partially illuminated by the moonlight. The gallery of mortal curiosities appear to have retired for the night, leaving you to yourself without a clear direction.</a:t>
            </a:r>
          </a:p>
          <a:p>
            <a:pPr marL="0" indent="0">
              <a:buNone/>
            </a:pPr>
            <a:r>
              <a:rPr lang="en-US" dirty="0"/>
              <a:t>It’s rather dark now and you cannot see beyond the forest thicket any which way you turn. Which way was the village again? Was it WEST, NORTH, SOUTH, or EAST?</a:t>
            </a:r>
          </a:p>
          <a:p>
            <a:pPr marL="0" indent="0">
              <a:buNone/>
            </a:pPr>
            <a:endParaRPr lang="en-US" dirty="0"/>
          </a:p>
          <a:p>
            <a:pPr marL="0" indent="0">
              <a:buNone/>
            </a:pPr>
            <a:r>
              <a:rPr lang="en-US" dirty="0"/>
              <a:t>Which way will you go?</a:t>
            </a:r>
          </a:p>
        </p:txBody>
      </p:sp>
      <p:sp>
        <p:nvSpPr>
          <p:cNvPr id="4" name="Action Button: Blank 3">
            <a:hlinkClick r:id="rId2" action="ppaction://hlinksldjump" highlightClick="1"/>
            <a:extLst>
              <a:ext uri="{FF2B5EF4-FFF2-40B4-BE49-F238E27FC236}">
                <a16:creationId xmlns:a16="http://schemas.microsoft.com/office/drawing/2014/main" id="{703E46C7-970B-3956-75B8-1202F23DAD69}"/>
              </a:ext>
            </a:extLst>
          </p:cNvPr>
          <p:cNvSpPr/>
          <p:nvPr/>
        </p:nvSpPr>
        <p:spPr>
          <a:xfrm>
            <a:off x="4520629" y="5450459"/>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WEST</a:t>
            </a:r>
          </a:p>
        </p:txBody>
      </p:sp>
      <p:sp>
        <p:nvSpPr>
          <p:cNvPr id="5" name="Action Button: Blank 4">
            <a:hlinkClick r:id="rId3" action="ppaction://hlinksldjump" highlightClick="1"/>
            <a:extLst>
              <a:ext uri="{FF2B5EF4-FFF2-40B4-BE49-F238E27FC236}">
                <a16:creationId xmlns:a16="http://schemas.microsoft.com/office/drawing/2014/main" id="{2DD597BC-2A85-446A-9EE2-4C52CD7848CB}"/>
              </a:ext>
            </a:extLst>
          </p:cNvPr>
          <p:cNvSpPr/>
          <p:nvPr/>
        </p:nvSpPr>
        <p:spPr>
          <a:xfrm>
            <a:off x="6096000" y="5450459"/>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NORTH</a:t>
            </a:r>
          </a:p>
        </p:txBody>
      </p:sp>
      <p:sp>
        <p:nvSpPr>
          <p:cNvPr id="6" name="Action Button: Blank 5">
            <a:hlinkClick r:id="rId4" action="ppaction://hlinksldjump" highlightClick="1"/>
            <a:extLst>
              <a:ext uri="{FF2B5EF4-FFF2-40B4-BE49-F238E27FC236}">
                <a16:creationId xmlns:a16="http://schemas.microsoft.com/office/drawing/2014/main" id="{FE6879AF-E5AC-6E9A-421C-374BE86AA4BE}"/>
              </a:ext>
            </a:extLst>
          </p:cNvPr>
          <p:cNvSpPr/>
          <p:nvPr/>
        </p:nvSpPr>
        <p:spPr>
          <a:xfrm>
            <a:off x="7637124" y="5450459"/>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SOUTH</a:t>
            </a:r>
          </a:p>
        </p:txBody>
      </p:sp>
      <p:sp>
        <p:nvSpPr>
          <p:cNvPr id="7" name="Action Button: Blank 6">
            <a:hlinkClick r:id="rId5" action="ppaction://hlinksldjump" highlightClick="1"/>
            <a:extLst>
              <a:ext uri="{FF2B5EF4-FFF2-40B4-BE49-F238E27FC236}">
                <a16:creationId xmlns:a16="http://schemas.microsoft.com/office/drawing/2014/main" id="{69E025A1-CCD7-0617-642B-2DCC4CA2F07A}"/>
              </a:ext>
            </a:extLst>
          </p:cNvPr>
          <p:cNvSpPr/>
          <p:nvPr/>
        </p:nvSpPr>
        <p:spPr>
          <a:xfrm>
            <a:off x="9178248" y="5450459"/>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EAST</a:t>
            </a:r>
          </a:p>
        </p:txBody>
      </p:sp>
    </p:spTree>
    <p:extLst>
      <p:ext uri="{BB962C8B-B14F-4D97-AF65-F5344CB8AC3E}">
        <p14:creationId xmlns:p14="http://schemas.microsoft.com/office/powerpoint/2010/main" val="280310671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8CBD2-67DE-4F46-FEF6-F82EDF51587F}"/>
              </a:ext>
            </a:extLst>
          </p:cNvPr>
          <p:cNvSpPr>
            <a:spLocks noGrp="1"/>
          </p:cNvSpPr>
          <p:nvPr>
            <p:ph type="title"/>
          </p:nvPr>
        </p:nvSpPr>
        <p:spPr/>
        <p:txBody>
          <a:bodyPr/>
          <a:lstStyle/>
          <a:p>
            <a:pPr algn="ctr"/>
            <a:r>
              <a:rPr lang="en-US" dirty="0"/>
              <a:t>GAME OVER</a:t>
            </a:r>
          </a:p>
        </p:txBody>
      </p:sp>
      <p:sp>
        <p:nvSpPr>
          <p:cNvPr id="3" name="Content Placeholder 2">
            <a:extLst>
              <a:ext uri="{FF2B5EF4-FFF2-40B4-BE49-F238E27FC236}">
                <a16:creationId xmlns:a16="http://schemas.microsoft.com/office/drawing/2014/main" id="{D9525B75-D613-CCE4-B188-C4D6874AAB3A}"/>
              </a:ext>
            </a:extLst>
          </p:cNvPr>
          <p:cNvSpPr>
            <a:spLocks noGrp="1"/>
          </p:cNvSpPr>
          <p:nvPr>
            <p:ph idx="1"/>
          </p:nvPr>
        </p:nvSpPr>
        <p:spPr/>
        <p:txBody>
          <a:bodyPr>
            <a:normAutofit/>
          </a:bodyPr>
          <a:lstStyle/>
          <a:p>
            <a:pPr marL="0" indent="0">
              <a:buNone/>
            </a:pPr>
            <a:r>
              <a:rPr lang="en-US" dirty="0"/>
              <a:t>You decide to take the pathway to the SOUTH but fail to make it far. Some unknown nemesis lashes out at you and you fall to your knees, dropping the Jabberwock’s head as you meet a premature end. How unfortunate that you never brought proper closure to the story. It will be a long time until somebody discovers your tale of victory.</a:t>
            </a:r>
          </a:p>
        </p:txBody>
      </p:sp>
      <p:sp>
        <p:nvSpPr>
          <p:cNvPr id="4" name="Action Button: Blank 3">
            <a:hlinkClick r:id="rId2" action="ppaction://hlinksldjump" highlightClick="1"/>
            <a:extLst>
              <a:ext uri="{FF2B5EF4-FFF2-40B4-BE49-F238E27FC236}">
                <a16:creationId xmlns:a16="http://schemas.microsoft.com/office/drawing/2014/main" id="{015BDA8F-0A35-A4AC-9A6D-B770D750BD33}"/>
              </a:ext>
            </a:extLst>
          </p:cNvPr>
          <p:cNvSpPr/>
          <p:nvPr/>
        </p:nvSpPr>
        <p:spPr>
          <a:xfrm>
            <a:off x="5574792" y="5134547"/>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RESTART</a:t>
            </a:r>
          </a:p>
        </p:txBody>
      </p:sp>
    </p:spTree>
    <p:extLst>
      <p:ext uri="{BB962C8B-B14F-4D97-AF65-F5344CB8AC3E}">
        <p14:creationId xmlns:p14="http://schemas.microsoft.com/office/powerpoint/2010/main" val="334642144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8CBD2-67DE-4F46-FEF6-F82EDF51587F}"/>
              </a:ext>
            </a:extLst>
          </p:cNvPr>
          <p:cNvSpPr>
            <a:spLocks noGrp="1"/>
          </p:cNvSpPr>
          <p:nvPr>
            <p:ph type="title"/>
          </p:nvPr>
        </p:nvSpPr>
        <p:spPr/>
        <p:txBody>
          <a:bodyPr/>
          <a:lstStyle/>
          <a:p>
            <a:pPr algn="ctr"/>
            <a:r>
              <a:rPr lang="en-US" dirty="0"/>
              <a:t>GAME OVER</a:t>
            </a:r>
          </a:p>
        </p:txBody>
      </p:sp>
      <p:sp>
        <p:nvSpPr>
          <p:cNvPr id="3" name="Content Placeholder 2">
            <a:extLst>
              <a:ext uri="{FF2B5EF4-FFF2-40B4-BE49-F238E27FC236}">
                <a16:creationId xmlns:a16="http://schemas.microsoft.com/office/drawing/2014/main" id="{D9525B75-D613-CCE4-B188-C4D6874AAB3A}"/>
              </a:ext>
            </a:extLst>
          </p:cNvPr>
          <p:cNvSpPr>
            <a:spLocks noGrp="1"/>
          </p:cNvSpPr>
          <p:nvPr>
            <p:ph idx="1"/>
          </p:nvPr>
        </p:nvSpPr>
        <p:spPr/>
        <p:txBody>
          <a:bodyPr>
            <a:normAutofit/>
          </a:bodyPr>
          <a:lstStyle/>
          <a:p>
            <a:pPr marL="0" indent="0">
              <a:buNone/>
            </a:pPr>
            <a:r>
              <a:rPr lang="en-US" dirty="0"/>
              <a:t>You decide to take the pathway to the EAST but fail to make it far. Some unknown nemesis lashes out at you and you fall to your knees, dropping the Jabberwock’s head as you meet a premature end. How unfortunate that you never brought proper closure to the story. It will be a long time until somebody discovers your tale of victory.</a:t>
            </a:r>
          </a:p>
        </p:txBody>
      </p:sp>
      <p:sp>
        <p:nvSpPr>
          <p:cNvPr id="4" name="Action Button: Blank 3">
            <a:hlinkClick r:id="rId2" action="ppaction://hlinksldjump" highlightClick="1"/>
            <a:extLst>
              <a:ext uri="{FF2B5EF4-FFF2-40B4-BE49-F238E27FC236}">
                <a16:creationId xmlns:a16="http://schemas.microsoft.com/office/drawing/2014/main" id="{82418ACB-9692-AB37-5543-8B7F07CE6A66}"/>
              </a:ext>
            </a:extLst>
          </p:cNvPr>
          <p:cNvSpPr/>
          <p:nvPr/>
        </p:nvSpPr>
        <p:spPr>
          <a:xfrm>
            <a:off x="5574792" y="5134547"/>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RESTART</a:t>
            </a:r>
          </a:p>
        </p:txBody>
      </p:sp>
    </p:spTree>
    <p:extLst>
      <p:ext uri="{BB962C8B-B14F-4D97-AF65-F5344CB8AC3E}">
        <p14:creationId xmlns:p14="http://schemas.microsoft.com/office/powerpoint/2010/main" val="78126003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8CBD2-67DE-4F46-FEF6-F82EDF51587F}"/>
              </a:ext>
            </a:extLst>
          </p:cNvPr>
          <p:cNvSpPr>
            <a:spLocks noGrp="1"/>
          </p:cNvSpPr>
          <p:nvPr>
            <p:ph type="title"/>
          </p:nvPr>
        </p:nvSpPr>
        <p:spPr/>
        <p:txBody>
          <a:bodyPr/>
          <a:lstStyle/>
          <a:p>
            <a:pPr algn="ctr"/>
            <a:r>
              <a:rPr lang="en-US" dirty="0"/>
              <a:t>Location: </a:t>
            </a:r>
            <a:r>
              <a:rPr lang="en-US" dirty="0" err="1"/>
              <a:t>Tumtum</a:t>
            </a:r>
            <a:r>
              <a:rPr lang="en-US" dirty="0"/>
              <a:t> Tree</a:t>
            </a:r>
          </a:p>
        </p:txBody>
      </p:sp>
      <p:sp>
        <p:nvSpPr>
          <p:cNvPr id="3" name="Content Placeholder 2">
            <a:extLst>
              <a:ext uri="{FF2B5EF4-FFF2-40B4-BE49-F238E27FC236}">
                <a16:creationId xmlns:a16="http://schemas.microsoft.com/office/drawing/2014/main" id="{D9525B75-D613-CCE4-B188-C4D6874AAB3A}"/>
              </a:ext>
            </a:extLst>
          </p:cNvPr>
          <p:cNvSpPr>
            <a:spLocks noGrp="1"/>
          </p:cNvSpPr>
          <p:nvPr>
            <p:ph idx="1"/>
          </p:nvPr>
        </p:nvSpPr>
        <p:spPr/>
        <p:txBody>
          <a:bodyPr>
            <a:normAutofit/>
          </a:bodyPr>
          <a:lstStyle/>
          <a:p>
            <a:pPr marL="0" indent="0">
              <a:buNone/>
            </a:pPr>
            <a:r>
              <a:rPr lang="en-US" dirty="0"/>
              <a:t>You’re going in circles now… The </a:t>
            </a:r>
            <a:r>
              <a:rPr lang="en-US" dirty="0" err="1"/>
              <a:t>tumtum</a:t>
            </a:r>
            <a:r>
              <a:rPr lang="en-US" dirty="0"/>
              <a:t> tree again lies before you. You turn around and run frantically back in the direction that you came. There is nothing more for you here.</a:t>
            </a:r>
          </a:p>
        </p:txBody>
      </p:sp>
      <p:sp>
        <p:nvSpPr>
          <p:cNvPr id="4" name="Action Button: Blank 3">
            <a:hlinkClick r:id="rId2" action="ppaction://hlinksldjump" highlightClick="1"/>
            <a:extLst>
              <a:ext uri="{FF2B5EF4-FFF2-40B4-BE49-F238E27FC236}">
                <a16:creationId xmlns:a16="http://schemas.microsoft.com/office/drawing/2014/main" id="{0C4FD7FA-1107-365A-440B-B446605EC384}"/>
              </a:ext>
            </a:extLst>
          </p:cNvPr>
          <p:cNvSpPr/>
          <p:nvPr/>
        </p:nvSpPr>
        <p:spPr>
          <a:xfrm>
            <a:off x="5574792" y="5134547"/>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Continue</a:t>
            </a:r>
          </a:p>
        </p:txBody>
      </p:sp>
    </p:spTree>
    <p:extLst>
      <p:ext uri="{BB962C8B-B14F-4D97-AF65-F5344CB8AC3E}">
        <p14:creationId xmlns:p14="http://schemas.microsoft.com/office/powerpoint/2010/main" val="399100616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8CBD2-67DE-4F46-FEF6-F82EDF51587F}"/>
              </a:ext>
            </a:extLst>
          </p:cNvPr>
          <p:cNvSpPr>
            <a:spLocks noGrp="1"/>
          </p:cNvSpPr>
          <p:nvPr>
            <p:ph type="title"/>
          </p:nvPr>
        </p:nvSpPr>
        <p:spPr/>
        <p:txBody>
          <a:bodyPr/>
          <a:lstStyle/>
          <a:p>
            <a:pPr algn="ctr"/>
            <a:r>
              <a:rPr lang="en-US" dirty="0"/>
              <a:t>Location: Wabe</a:t>
            </a:r>
          </a:p>
        </p:txBody>
      </p:sp>
      <p:sp>
        <p:nvSpPr>
          <p:cNvPr id="3" name="Content Placeholder 2">
            <a:extLst>
              <a:ext uri="{FF2B5EF4-FFF2-40B4-BE49-F238E27FC236}">
                <a16:creationId xmlns:a16="http://schemas.microsoft.com/office/drawing/2014/main" id="{D9525B75-D613-CCE4-B188-C4D6874AAB3A}"/>
              </a:ext>
            </a:extLst>
          </p:cNvPr>
          <p:cNvSpPr>
            <a:spLocks noGrp="1"/>
          </p:cNvSpPr>
          <p:nvPr>
            <p:ph idx="1"/>
          </p:nvPr>
        </p:nvSpPr>
        <p:spPr/>
        <p:txBody>
          <a:bodyPr>
            <a:normAutofit/>
          </a:bodyPr>
          <a:lstStyle/>
          <a:p>
            <a:pPr marL="0" indent="0">
              <a:buNone/>
            </a:pPr>
            <a:r>
              <a:rPr lang="en-US" dirty="0"/>
              <a:t>You have chosen wisely! You push your way through the eerie Tulgey Wood, breaking through its foggy membrane into the </a:t>
            </a:r>
            <a:r>
              <a:rPr lang="en-US" dirty="0" err="1"/>
              <a:t>wabe</a:t>
            </a:r>
            <a:r>
              <a:rPr lang="en-US" dirty="0"/>
              <a:t>. You see the lights from the village along the horizon, beckoning for you </a:t>
            </a:r>
            <a:r>
              <a:rPr lang="en-US"/>
              <a:t>to bring </a:t>
            </a:r>
            <a:r>
              <a:rPr lang="en-US" dirty="0"/>
              <a:t>this story to its final closure.</a:t>
            </a:r>
          </a:p>
        </p:txBody>
      </p:sp>
      <p:sp>
        <p:nvSpPr>
          <p:cNvPr id="4" name="Action Button: Blank 3">
            <a:hlinkClick r:id="rId2" action="ppaction://hlinksldjump" highlightClick="1"/>
            <a:extLst>
              <a:ext uri="{FF2B5EF4-FFF2-40B4-BE49-F238E27FC236}">
                <a16:creationId xmlns:a16="http://schemas.microsoft.com/office/drawing/2014/main" id="{50E9450E-F785-C1AD-1896-A7B15B51439F}"/>
              </a:ext>
            </a:extLst>
          </p:cNvPr>
          <p:cNvSpPr/>
          <p:nvPr/>
        </p:nvSpPr>
        <p:spPr>
          <a:xfrm>
            <a:off x="4520629" y="5450459"/>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WEST</a:t>
            </a:r>
          </a:p>
        </p:txBody>
      </p:sp>
      <p:sp>
        <p:nvSpPr>
          <p:cNvPr id="5" name="Action Button: Blank 4">
            <a:hlinkClick r:id="rId3" action="ppaction://hlinksldjump" highlightClick="1"/>
            <a:extLst>
              <a:ext uri="{FF2B5EF4-FFF2-40B4-BE49-F238E27FC236}">
                <a16:creationId xmlns:a16="http://schemas.microsoft.com/office/drawing/2014/main" id="{89A6AAD2-866A-9B61-3BBE-0FF92235DBED}"/>
              </a:ext>
            </a:extLst>
          </p:cNvPr>
          <p:cNvSpPr/>
          <p:nvPr/>
        </p:nvSpPr>
        <p:spPr>
          <a:xfrm>
            <a:off x="6628957" y="5450459"/>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EAST</a:t>
            </a:r>
          </a:p>
        </p:txBody>
      </p:sp>
    </p:spTree>
    <p:extLst>
      <p:ext uri="{BB962C8B-B14F-4D97-AF65-F5344CB8AC3E}">
        <p14:creationId xmlns:p14="http://schemas.microsoft.com/office/powerpoint/2010/main" val="125470258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8CBD2-67DE-4F46-FEF6-F82EDF51587F}"/>
              </a:ext>
            </a:extLst>
          </p:cNvPr>
          <p:cNvSpPr>
            <a:spLocks noGrp="1"/>
          </p:cNvSpPr>
          <p:nvPr>
            <p:ph type="title"/>
          </p:nvPr>
        </p:nvSpPr>
        <p:spPr/>
        <p:txBody>
          <a:bodyPr/>
          <a:lstStyle/>
          <a:p>
            <a:pPr algn="ctr"/>
            <a:r>
              <a:rPr lang="en-US" dirty="0"/>
              <a:t>Location: Village</a:t>
            </a:r>
          </a:p>
        </p:txBody>
      </p:sp>
      <p:sp>
        <p:nvSpPr>
          <p:cNvPr id="3" name="Content Placeholder 2">
            <a:extLst>
              <a:ext uri="{FF2B5EF4-FFF2-40B4-BE49-F238E27FC236}">
                <a16:creationId xmlns:a16="http://schemas.microsoft.com/office/drawing/2014/main" id="{D9525B75-D613-CCE4-B188-C4D6874AAB3A}"/>
              </a:ext>
            </a:extLst>
          </p:cNvPr>
          <p:cNvSpPr>
            <a:spLocks noGrp="1"/>
          </p:cNvSpPr>
          <p:nvPr>
            <p:ph idx="1"/>
          </p:nvPr>
        </p:nvSpPr>
        <p:spPr/>
        <p:txBody>
          <a:bodyPr>
            <a:normAutofit fontScale="92500"/>
          </a:bodyPr>
          <a:lstStyle/>
          <a:p>
            <a:pPr marL="0" indent="0">
              <a:buNone/>
            </a:pPr>
            <a:r>
              <a:rPr lang="en-US" dirty="0"/>
              <a:t>Upon entering you are surprised to see the center of the village populated with citizens holding torches and patiently awaiting your arrival. They do not notice you at first through all their frantic commotion as to your whereabouts, but then the village elder spots you and exclaims:</a:t>
            </a:r>
          </a:p>
          <a:p>
            <a:pPr marL="0" indent="0">
              <a:buNone/>
            </a:pPr>
            <a:endParaRPr lang="en-US" i="1" dirty="0"/>
          </a:p>
          <a:p>
            <a:pPr marL="0" indent="0">
              <a:buNone/>
            </a:pPr>
            <a:r>
              <a:rPr lang="en-US" i="1" dirty="0"/>
              <a:t>"And, has thou slain the Jabberwock? Come to my arms, my beamish boy! O frabjous day! </a:t>
            </a:r>
            <a:r>
              <a:rPr lang="en-US" i="1" dirty="0" err="1"/>
              <a:t>Callooh</a:t>
            </a:r>
            <a:r>
              <a:rPr lang="en-US" i="1" dirty="0"/>
              <a:t>! </a:t>
            </a:r>
            <a:r>
              <a:rPr lang="en-US" i="1" dirty="0" err="1"/>
              <a:t>Callay</a:t>
            </a:r>
            <a:r>
              <a:rPr lang="en-US" i="1" dirty="0"/>
              <a:t>!”</a:t>
            </a:r>
            <a:endParaRPr lang="en-US" dirty="0"/>
          </a:p>
          <a:p>
            <a:pPr marL="0" indent="0">
              <a:buNone/>
            </a:pPr>
            <a:endParaRPr lang="en-US" dirty="0"/>
          </a:p>
          <a:p>
            <a:pPr marL="0" indent="0">
              <a:buNone/>
            </a:pPr>
            <a:r>
              <a:rPr lang="en-US" dirty="0"/>
              <a:t>He chortles in his joy and embraces you in only the way that a warrior might offer another of his stock. You are a boy no more, slayer of the Jabberwock!</a:t>
            </a:r>
          </a:p>
        </p:txBody>
      </p:sp>
    </p:spTree>
    <p:extLst>
      <p:ext uri="{BB962C8B-B14F-4D97-AF65-F5344CB8AC3E}">
        <p14:creationId xmlns:p14="http://schemas.microsoft.com/office/powerpoint/2010/main" val="16304106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8CBD2-67DE-4F46-FEF6-F82EDF51587F}"/>
              </a:ext>
            </a:extLst>
          </p:cNvPr>
          <p:cNvSpPr>
            <a:spLocks noGrp="1"/>
          </p:cNvSpPr>
          <p:nvPr>
            <p:ph type="title"/>
          </p:nvPr>
        </p:nvSpPr>
        <p:spPr/>
        <p:txBody>
          <a:bodyPr/>
          <a:lstStyle/>
          <a:p>
            <a:pPr algn="ctr"/>
            <a:r>
              <a:rPr lang="en-US" dirty="0"/>
              <a:t>Location: Village</a:t>
            </a:r>
          </a:p>
        </p:txBody>
      </p:sp>
      <p:sp>
        <p:nvSpPr>
          <p:cNvPr id="3" name="Content Placeholder 2">
            <a:extLst>
              <a:ext uri="{FF2B5EF4-FFF2-40B4-BE49-F238E27FC236}">
                <a16:creationId xmlns:a16="http://schemas.microsoft.com/office/drawing/2014/main" id="{D9525B75-D613-CCE4-B188-C4D6874AAB3A}"/>
              </a:ext>
            </a:extLst>
          </p:cNvPr>
          <p:cNvSpPr>
            <a:spLocks noGrp="1"/>
          </p:cNvSpPr>
          <p:nvPr>
            <p:ph idx="1"/>
          </p:nvPr>
        </p:nvSpPr>
        <p:spPr>
          <a:xfrm>
            <a:off x="838200" y="1464246"/>
            <a:ext cx="10515600" cy="4351338"/>
          </a:xfrm>
        </p:spPr>
        <p:txBody>
          <a:bodyPr>
            <a:normAutofit/>
          </a:bodyPr>
          <a:lstStyle/>
          <a:p>
            <a:pPr marL="0" indent="0">
              <a:buNone/>
            </a:pPr>
            <a:r>
              <a:rPr lang="en-US" dirty="0"/>
              <a:t>You are in the center of the village where the village elder, a short, bearded man with a concerned expression chiseled into his face stands before you. He speaks:</a:t>
            </a:r>
          </a:p>
          <a:p>
            <a:pPr marL="0" indent="0">
              <a:buNone/>
            </a:pPr>
            <a:endParaRPr lang="en-US" dirty="0"/>
          </a:p>
          <a:p>
            <a:pPr marL="0" indent="0">
              <a:buNone/>
            </a:pPr>
            <a:r>
              <a:rPr lang="en-US" i="1" dirty="0"/>
              <a:t>“Beware the Jabberwock, my son! The jaws that bite, the claws that catch! Beware the </a:t>
            </a:r>
            <a:r>
              <a:rPr lang="en-US" i="1" dirty="0" err="1"/>
              <a:t>Jubjub</a:t>
            </a:r>
            <a:r>
              <a:rPr lang="en-US" i="1" dirty="0"/>
              <a:t> bird, and shun The </a:t>
            </a:r>
            <a:r>
              <a:rPr lang="en-US" i="1" dirty="0" err="1"/>
              <a:t>frumious</a:t>
            </a:r>
            <a:r>
              <a:rPr lang="en-US" i="1" dirty="0"/>
              <a:t> Bandersnatch!”</a:t>
            </a:r>
          </a:p>
          <a:p>
            <a:pPr marL="0" indent="0">
              <a:buNone/>
            </a:pPr>
            <a:endParaRPr lang="en-US" dirty="0"/>
          </a:p>
          <a:p>
            <a:pPr marL="0" indent="0">
              <a:buNone/>
            </a:pPr>
            <a:r>
              <a:rPr lang="en-US" dirty="0"/>
              <a:t>He offers you a great sword and then continues his rant “Take this vorpal sword and deliver the fatal blow to the Jabberwock.”</a:t>
            </a:r>
          </a:p>
          <a:p>
            <a:pPr marL="0" indent="0">
              <a:buNone/>
            </a:pPr>
            <a:endParaRPr lang="en-US" dirty="0"/>
          </a:p>
        </p:txBody>
      </p:sp>
      <p:sp>
        <p:nvSpPr>
          <p:cNvPr id="5" name="Action Button: Blank 4">
            <a:hlinkClick r:id="rId2" action="ppaction://hlinksldjump" highlightClick="1"/>
            <a:extLst>
              <a:ext uri="{FF2B5EF4-FFF2-40B4-BE49-F238E27FC236}">
                <a16:creationId xmlns:a16="http://schemas.microsoft.com/office/drawing/2014/main" id="{3DA349DD-C8B9-15A6-AD6B-39AE1D21E295}"/>
              </a:ext>
            </a:extLst>
          </p:cNvPr>
          <p:cNvSpPr/>
          <p:nvPr/>
        </p:nvSpPr>
        <p:spPr>
          <a:xfrm>
            <a:off x="5574792" y="5630239"/>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Continue</a:t>
            </a:r>
          </a:p>
        </p:txBody>
      </p:sp>
    </p:spTree>
    <p:extLst>
      <p:ext uri="{BB962C8B-B14F-4D97-AF65-F5344CB8AC3E}">
        <p14:creationId xmlns:p14="http://schemas.microsoft.com/office/powerpoint/2010/main" val="322693609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8CBD2-67DE-4F46-FEF6-F82EDF51587F}"/>
              </a:ext>
            </a:extLst>
          </p:cNvPr>
          <p:cNvSpPr>
            <a:spLocks noGrp="1"/>
          </p:cNvSpPr>
          <p:nvPr>
            <p:ph type="title"/>
          </p:nvPr>
        </p:nvSpPr>
        <p:spPr/>
        <p:txBody>
          <a:bodyPr/>
          <a:lstStyle/>
          <a:p>
            <a:pPr algn="ctr"/>
            <a:r>
              <a:rPr lang="en-US" dirty="0"/>
              <a:t>Location: Village</a:t>
            </a:r>
          </a:p>
        </p:txBody>
      </p:sp>
      <p:sp>
        <p:nvSpPr>
          <p:cNvPr id="3" name="Content Placeholder 2">
            <a:extLst>
              <a:ext uri="{FF2B5EF4-FFF2-40B4-BE49-F238E27FC236}">
                <a16:creationId xmlns:a16="http://schemas.microsoft.com/office/drawing/2014/main" id="{D9525B75-D613-CCE4-B188-C4D6874AAB3A}"/>
              </a:ext>
            </a:extLst>
          </p:cNvPr>
          <p:cNvSpPr>
            <a:spLocks noGrp="1"/>
          </p:cNvSpPr>
          <p:nvPr>
            <p:ph idx="1"/>
          </p:nvPr>
        </p:nvSpPr>
        <p:spPr/>
        <p:txBody>
          <a:bodyPr>
            <a:normAutofit/>
          </a:bodyPr>
          <a:lstStyle/>
          <a:p>
            <a:pPr marL="0" indent="0">
              <a:buNone/>
            </a:pPr>
            <a:r>
              <a:rPr lang="en-US" dirty="0"/>
              <a:t>You return to the village alive but without the treasured Jabberwock head. The elder is asleep for the moment and you can’t bring yourself to wake him. Don’t you have something to do?</a:t>
            </a:r>
          </a:p>
          <a:p>
            <a:pPr marL="0" indent="0">
              <a:buNone/>
            </a:pPr>
            <a:endParaRPr lang="en-US" dirty="0"/>
          </a:p>
        </p:txBody>
      </p:sp>
      <p:sp>
        <p:nvSpPr>
          <p:cNvPr id="4" name="Action Button: Blank 3">
            <a:hlinkClick r:id="" action="ppaction://hlinkshowjump?jump=nextslide" highlightClick="1"/>
            <a:extLst>
              <a:ext uri="{FF2B5EF4-FFF2-40B4-BE49-F238E27FC236}">
                <a16:creationId xmlns:a16="http://schemas.microsoft.com/office/drawing/2014/main" id="{D3B5D940-EFD1-A572-1DF0-E16F155CA814}"/>
              </a:ext>
            </a:extLst>
          </p:cNvPr>
          <p:cNvSpPr/>
          <p:nvPr/>
        </p:nvSpPr>
        <p:spPr>
          <a:xfrm>
            <a:off x="5574792" y="4756935"/>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Continue</a:t>
            </a:r>
          </a:p>
        </p:txBody>
      </p:sp>
    </p:spTree>
    <p:extLst>
      <p:ext uri="{BB962C8B-B14F-4D97-AF65-F5344CB8AC3E}">
        <p14:creationId xmlns:p14="http://schemas.microsoft.com/office/powerpoint/2010/main" val="131828172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8CBD2-67DE-4F46-FEF6-F82EDF51587F}"/>
              </a:ext>
            </a:extLst>
          </p:cNvPr>
          <p:cNvSpPr>
            <a:spLocks noGrp="1"/>
          </p:cNvSpPr>
          <p:nvPr>
            <p:ph type="title"/>
          </p:nvPr>
        </p:nvSpPr>
        <p:spPr/>
        <p:txBody>
          <a:bodyPr/>
          <a:lstStyle/>
          <a:p>
            <a:pPr algn="ctr"/>
            <a:r>
              <a:rPr lang="en-US" dirty="0"/>
              <a:t>Location: Wabe</a:t>
            </a:r>
          </a:p>
        </p:txBody>
      </p:sp>
      <p:sp>
        <p:nvSpPr>
          <p:cNvPr id="3" name="Content Placeholder 2">
            <a:extLst>
              <a:ext uri="{FF2B5EF4-FFF2-40B4-BE49-F238E27FC236}">
                <a16:creationId xmlns:a16="http://schemas.microsoft.com/office/drawing/2014/main" id="{D9525B75-D613-CCE4-B188-C4D6874AAB3A}"/>
              </a:ext>
            </a:extLst>
          </p:cNvPr>
          <p:cNvSpPr>
            <a:spLocks noGrp="1"/>
          </p:cNvSpPr>
          <p:nvPr>
            <p:ph idx="1"/>
          </p:nvPr>
        </p:nvSpPr>
        <p:spPr/>
        <p:txBody>
          <a:bodyPr>
            <a:normAutofit/>
          </a:bodyPr>
          <a:lstStyle/>
          <a:p>
            <a:pPr marL="0" indent="0">
              <a:buNone/>
            </a:pPr>
            <a:r>
              <a:rPr lang="en-US" dirty="0"/>
              <a:t>You are just outside of the village, walking along the </a:t>
            </a:r>
            <a:r>
              <a:rPr lang="en-US" dirty="0" err="1"/>
              <a:t>wabe</a:t>
            </a:r>
            <a:r>
              <a:rPr lang="en-US" dirty="0"/>
              <a:t> (</a:t>
            </a:r>
            <a:r>
              <a:rPr lang="en-US" dirty="0" err="1"/>
              <a:t>treeline</a:t>
            </a:r>
            <a:r>
              <a:rPr lang="en-US" dirty="0"/>
              <a:t>). It is quiet here, other than the occasional running of a </a:t>
            </a:r>
            <a:r>
              <a:rPr lang="en-US" dirty="0" err="1"/>
              <a:t>slithy</a:t>
            </a:r>
            <a:r>
              <a:rPr lang="en-US" dirty="0"/>
              <a:t> </a:t>
            </a:r>
            <a:r>
              <a:rPr lang="en-US" dirty="0" err="1"/>
              <a:t>tove</a:t>
            </a:r>
            <a:r>
              <a:rPr lang="en-US" dirty="0"/>
              <a:t> across fallen autumn leaves in the direction of a forest clearing. To the WEST is the village. To the EAST is what looks to be a large ancient sundial.</a:t>
            </a:r>
          </a:p>
          <a:p>
            <a:pPr marL="0" indent="0">
              <a:buNone/>
            </a:pPr>
            <a:endParaRPr lang="en-US" dirty="0"/>
          </a:p>
          <a:p>
            <a:pPr marL="0" indent="0">
              <a:buNone/>
            </a:pPr>
            <a:r>
              <a:rPr lang="en-US" dirty="0"/>
              <a:t>Which way will you go?</a:t>
            </a:r>
          </a:p>
        </p:txBody>
      </p:sp>
      <p:sp>
        <p:nvSpPr>
          <p:cNvPr id="4" name="Action Button: Blank 3">
            <a:hlinkClick r:id="rId2" action="ppaction://hlinksldjump" highlightClick="1"/>
            <a:extLst>
              <a:ext uri="{FF2B5EF4-FFF2-40B4-BE49-F238E27FC236}">
                <a16:creationId xmlns:a16="http://schemas.microsoft.com/office/drawing/2014/main" id="{3012D62E-424E-C9C3-2554-B488DE7F4B0D}"/>
              </a:ext>
            </a:extLst>
          </p:cNvPr>
          <p:cNvSpPr/>
          <p:nvPr/>
        </p:nvSpPr>
        <p:spPr>
          <a:xfrm>
            <a:off x="3246633" y="5450459"/>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WEST</a:t>
            </a:r>
          </a:p>
        </p:txBody>
      </p:sp>
      <p:sp>
        <p:nvSpPr>
          <p:cNvPr id="5" name="Action Button: Blank 4">
            <a:hlinkClick r:id="rId3" action="ppaction://hlinksldjump" highlightClick="1"/>
            <a:extLst>
              <a:ext uri="{FF2B5EF4-FFF2-40B4-BE49-F238E27FC236}">
                <a16:creationId xmlns:a16="http://schemas.microsoft.com/office/drawing/2014/main" id="{05C631CC-B037-BB8B-9DF8-87636F3EBECE}"/>
              </a:ext>
            </a:extLst>
          </p:cNvPr>
          <p:cNvSpPr/>
          <p:nvPr/>
        </p:nvSpPr>
        <p:spPr>
          <a:xfrm>
            <a:off x="7902952" y="5450459"/>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EAST</a:t>
            </a:r>
          </a:p>
        </p:txBody>
      </p:sp>
    </p:spTree>
    <p:extLst>
      <p:ext uri="{BB962C8B-B14F-4D97-AF65-F5344CB8AC3E}">
        <p14:creationId xmlns:p14="http://schemas.microsoft.com/office/powerpoint/2010/main" val="39381223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8CBD2-67DE-4F46-FEF6-F82EDF51587F}"/>
              </a:ext>
            </a:extLst>
          </p:cNvPr>
          <p:cNvSpPr>
            <a:spLocks noGrp="1"/>
          </p:cNvSpPr>
          <p:nvPr>
            <p:ph type="title"/>
          </p:nvPr>
        </p:nvSpPr>
        <p:spPr/>
        <p:txBody>
          <a:bodyPr/>
          <a:lstStyle/>
          <a:p>
            <a:pPr algn="ctr"/>
            <a:r>
              <a:rPr lang="en-US" dirty="0"/>
              <a:t>Location: Sundial</a:t>
            </a:r>
          </a:p>
        </p:txBody>
      </p:sp>
      <p:sp>
        <p:nvSpPr>
          <p:cNvPr id="3" name="Content Placeholder 2">
            <a:extLst>
              <a:ext uri="{FF2B5EF4-FFF2-40B4-BE49-F238E27FC236}">
                <a16:creationId xmlns:a16="http://schemas.microsoft.com/office/drawing/2014/main" id="{D9525B75-D613-CCE4-B188-C4D6874AAB3A}"/>
              </a:ext>
            </a:extLst>
          </p:cNvPr>
          <p:cNvSpPr>
            <a:spLocks noGrp="1"/>
          </p:cNvSpPr>
          <p:nvPr>
            <p:ph idx="1"/>
          </p:nvPr>
        </p:nvSpPr>
        <p:spPr>
          <a:xfrm>
            <a:off x="838200" y="1424933"/>
            <a:ext cx="10515600" cy="4351338"/>
          </a:xfrm>
        </p:spPr>
        <p:txBody>
          <a:bodyPr>
            <a:normAutofit fontScale="92500" lnSpcReduction="10000"/>
          </a:bodyPr>
          <a:lstStyle/>
          <a:p>
            <a:pPr marL="0" indent="0">
              <a:buNone/>
            </a:pPr>
            <a:r>
              <a:rPr lang="en-US" dirty="0"/>
              <a:t>In the center of the forest clearing is the great sundial and a host of creatures that make it their home. You witness the </a:t>
            </a:r>
            <a:r>
              <a:rPr lang="en-US" dirty="0" err="1"/>
              <a:t>slithy</a:t>
            </a:r>
            <a:r>
              <a:rPr lang="en-US" dirty="0"/>
              <a:t> </a:t>
            </a:r>
            <a:r>
              <a:rPr lang="en-US" dirty="0" err="1"/>
              <a:t>toves</a:t>
            </a:r>
            <a:r>
              <a:rPr lang="en-US" dirty="0"/>
              <a:t> as they gyre and gimble about the perimeter. A few shabby-looking birds—borogoves perhaps?—grumpily ignore your presence. Most peculiar, however, are the </a:t>
            </a:r>
            <a:r>
              <a:rPr lang="en-US" dirty="0" err="1"/>
              <a:t>mome</a:t>
            </a:r>
            <a:r>
              <a:rPr lang="en-US" dirty="0"/>
              <a:t> raths, which look something like green pigs, and they appear lost in their </a:t>
            </a:r>
            <a:r>
              <a:rPr lang="en-US" dirty="0" err="1"/>
              <a:t>outgrabing</a:t>
            </a:r>
            <a:r>
              <a:rPr lang="en-US" dirty="0"/>
              <a:t> which, no matter how many times you hear it still startles you!</a:t>
            </a:r>
          </a:p>
          <a:p>
            <a:pPr marL="0" indent="0">
              <a:buNone/>
            </a:pPr>
            <a:endParaRPr lang="en-US" dirty="0"/>
          </a:p>
          <a:p>
            <a:pPr marL="0" indent="0">
              <a:buNone/>
            </a:pPr>
            <a:r>
              <a:rPr lang="en-US" dirty="0"/>
              <a:t>To the WEST lies the </a:t>
            </a:r>
            <a:r>
              <a:rPr lang="en-US" dirty="0" err="1"/>
              <a:t>wabe</a:t>
            </a:r>
            <a:r>
              <a:rPr lang="en-US" dirty="0"/>
              <a:t>.  The NORTH, SOUTH, and EAST are directions unknown to you and it’s difficult to see through the thick foliage.</a:t>
            </a:r>
          </a:p>
          <a:p>
            <a:pPr marL="0" indent="0">
              <a:buNone/>
            </a:pPr>
            <a:endParaRPr lang="en-US" dirty="0"/>
          </a:p>
          <a:p>
            <a:pPr marL="0" indent="0">
              <a:buNone/>
            </a:pPr>
            <a:r>
              <a:rPr lang="en-US" dirty="0"/>
              <a:t>Which way will you go?</a:t>
            </a:r>
          </a:p>
        </p:txBody>
      </p:sp>
      <p:sp>
        <p:nvSpPr>
          <p:cNvPr id="4" name="Action Button: Blank 3">
            <a:hlinkClick r:id="rId2" action="ppaction://hlinksldjump" highlightClick="1"/>
            <a:extLst>
              <a:ext uri="{FF2B5EF4-FFF2-40B4-BE49-F238E27FC236}">
                <a16:creationId xmlns:a16="http://schemas.microsoft.com/office/drawing/2014/main" id="{5731C8AA-5231-625A-5947-3E958010E6BC}"/>
              </a:ext>
            </a:extLst>
          </p:cNvPr>
          <p:cNvSpPr/>
          <p:nvPr/>
        </p:nvSpPr>
        <p:spPr>
          <a:xfrm>
            <a:off x="2887037" y="5584023"/>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WEST</a:t>
            </a:r>
          </a:p>
        </p:txBody>
      </p:sp>
      <p:sp>
        <p:nvSpPr>
          <p:cNvPr id="5" name="Action Button: Blank 4">
            <a:hlinkClick r:id="rId3" action="ppaction://hlinksldjump" highlightClick="1"/>
            <a:extLst>
              <a:ext uri="{FF2B5EF4-FFF2-40B4-BE49-F238E27FC236}">
                <a16:creationId xmlns:a16="http://schemas.microsoft.com/office/drawing/2014/main" id="{4A8332C4-0646-3B5A-51E6-5CE15D6D0205}"/>
              </a:ext>
            </a:extLst>
          </p:cNvPr>
          <p:cNvSpPr/>
          <p:nvPr/>
        </p:nvSpPr>
        <p:spPr>
          <a:xfrm>
            <a:off x="4654193" y="5584023"/>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NORTH</a:t>
            </a:r>
          </a:p>
        </p:txBody>
      </p:sp>
      <p:sp>
        <p:nvSpPr>
          <p:cNvPr id="6" name="Action Button: Blank 5">
            <a:hlinkClick r:id="rId4" action="ppaction://hlinksldjump" highlightClick="1"/>
            <a:extLst>
              <a:ext uri="{FF2B5EF4-FFF2-40B4-BE49-F238E27FC236}">
                <a16:creationId xmlns:a16="http://schemas.microsoft.com/office/drawing/2014/main" id="{366EFCE0-CEED-553C-D88A-245DF25D7C77}"/>
              </a:ext>
            </a:extLst>
          </p:cNvPr>
          <p:cNvSpPr/>
          <p:nvPr/>
        </p:nvSpPr>
        <p:spPr>
          <a:xfrm>
            <a:off x="6421349" y="5584023"/>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SOUTH</a:t>
            </a:r>
          </a:p>
        </p:txBody>
      </p:sp>
      <p:sp>
        <p:nvSpPr>
          <p:cNvPr id="7" name="Action Button: Blank 6">
            <a:hlinkClick r:id="rId5" action="ppaction://hlinksldjump" highlightClick="1"/>
            <a:extLst>
              <a:ext uri="{FF2B5EF4-FFF2-40B4-BE49-F238E27FC236}">
                <a16:creationId xmlns:a16="http://schemas.microsoft.com/office/drawing/2014/main" id="{C1D54568-820D-6C0A-48A3-8C0FF99D280E}"/>
              </a:ext>
            </a:extLst>
          </p:cNvPr>
          <p:cNvSpPr/>
          <p:nvPr/>
        </p:nvSpPr>
        <p:spPr>
          <a:xfrm>
            <a:off x="8188505" y="5584023"/>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EAST</a:t>
            </a:r>
          </a:p>
        </p:txBody>
      </p:sp>
    </p:spTree>
    <p:extLst>
      <p:ext uri="{BB962C8B-B14F-4D97-AF65-F5344CB8AC3E}">
        <p14:creationId xmlns:p14="http://schemas.microsoft.com/office/powerpoint/2010/main" val="86317389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8CBD2-67DE-4F46-FEF6-F82EDF51587F}"/>
              </a:ext>
            </a:extLst>
          </p:cNvPr>
          <p:cNvSpPr>
            <a:spLocks noGrp="1"/>
          </p:cNvSpPr>
          <p:nvPr>
            <p:ph type="title"/>
          </p:nvPr>
        </p:nvSpPr>
        <p:spPr/>
        <p:txBody>
          <a:bodyPr/>
          <a:lstStyle/>
          <a:p>
            <a:pPr algn="ctr"/>
            <a:r>
              <a:rPr lang="en-US" dirty="0"/>
              <a:t>Location: Dark Forest</a:t>
            </a:r>
          </a:p>
        </p:txBody>
      </p:sp>
      <p:sp>
        <p:nvSpPr>
          <p:cNvPr id="3" name="Content Placeholder 2">
            <a:extLst>
              <a:ext uri="{FF2B5EF4-FFF2-40B4-BE49-F238E27FC236}">
                <a16:creationId xmlns:a16="http://schemas.microsoft.com/office/drawing/2014/main" id="{D9525B75-D613-CCE4-B188-C4D6874AAB3A}"/>
              </a:ext>
            </a:extLst>
          </p:cNvPr>
          <p:cNvSpPr>
            <a:spLocks noGrp="1"/>
          </p:cNvSpPr>
          <p:nvPr>
            <p:ph idx="1"/>
          </p:nvPr>
        </p:nvSpPr>
        <p:spPr/>
        <p:txBody>
          <a:bodyPr>
            <a:normAutofit/>
          </a:bodyPr>
          <a:lstStyle/>
          <a:p>
            <a:pPr marL="0" indent="0">
              <a:buNone/>
            </a:pPr>
            <a:r>
              <a:rPr lang="en-US" dirty="0"/>
              <a:t>You walk for a bit through the forest and a chill runs down your spine as the sounds of creatures disappear and your sense of danger heightens. This goes on for some time until suddenly you hear a great roar and spot the green eyes of something advancing in your general direction. Surely it’s the </a:t>
            </a:r>
            <a:r>
              <a:rPr lang="en-US" dirty="0" err="1"/>
              <a:t>frumious</a:t>
            </a:r>
            <a:r>
              <a:rPr lang="en-US" dirty="0"/>
              <a:t> BANDERSNATCH!</a:t>
            </a:r>
          </a:p>
          <a:p>
            <a:pPr marL="0" indent="0">
              <a:buNone/>
            </a:pPr>
            <a:endParaRPr lang="en-US" dirty="0"/>
          </a:p>
          <a:p>
            <a:pPr marL="0" indent="0">
              <a:buNone/>
            </a:pPr>
            <a:r>
              <a:rPr lang="en-US" dirty="0"/>
              <a:t>Will you RUN or FIGHT?</a:t>
            </a:r>
          </a:p>
        </p:txBody>
      </p:sp>
      <p:sp>
        <p:nvSpPr>
          <p:cNvPr id="4" name="Action Button: Blank 3">
            <a:hlinkClick r:id="rId2" action="ppaction://hlinksldjump" highlightClick="1"/>
            <a:extLst>
              <a:ext uri="{FF2B5EF4-FFF2-40B4-BE49-F238E27FC236}">
                <a16:creationId xmlns:a16="http://schemas.microsoft.com/office/drawing/2014/main" id="{168390F9-6DED-F49A-2A0D-00A812C0AC52}"/>
              </a:ext>
            </a:extLst>
          </p:cNvPr>
          <p:cNvSpPr/>
          <p:nvPr/>
        </p:nvSpPr>
        <p:spPr>
          <a:xfrm>
            <a:off x="3392598" y="5450459"/>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RUN</a:t>
            </a:r>
          </a:p>
        </p:txBody>
      </p:sp>
      <p:sp>
        <p:nvSpPr>
          <p:cNvPr id="5" name="Action Button: Blank 4">
            <a:hlinkClick r:id="rId3" action="ppaction://hlinksldjump" highlightClick="1"/>
            <a:extLst>
              <a:ext uri="{FF2B5EF4-FFF2-40B4-BE49-F238E27FC236}">
                <a16:creationId xmlns:a16="http://schemas.microsoft.com/office/drawing/2014/main" id="{1B0BE32B-BD93-7CB9-ACD3-ED1B62198A1D}"/>
              </a:ext>
            </a:extLst>
          </p:cNvPr>
          <p:cNvSpPr/>
          <p:nvPr/>
        </p:nvSpPr>
        <p:spPr>
          <a:xfrm>
            <a:off x="7756987" y="5450459"/>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FIGHT</a:t>
            </a:r>
          </a:p>
        </p:txBody>
      </p:sp>
    </p:spTree>
    <p:extLst>
      <p:ext uri="{BB962C8B-B14F-4D97-AF65-F5344CB8AC3E}">
        <p14:creationId xmlns:p14="http://schemas.microsoft.com/office/powerpoint/2010/main" val="42590092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8CBD2-67DE-4F46-FEF6-F82EDF51587F}"/>
              </a:ext>
            </a:extLst>
          </p:cNvPr>
          <p:cNvSpPr>
            <a:spLocks noGrp="1"/>
          </p:cNvSpPr>
          <p:nvPr>
            <p:ph type="title"/>
          </p:nvPr>
        </p:nvSpPr>
        <p:spPr/>
        <p:txBody>
          <a:bodyPr/>
          <a:lstStyle/>
          <a:p>
            <a:pPr algn="ctr"/>
            <a:r>
              <a:rPr lang="en-US" dirty="0"/>
              <a:t>GAME OVER</a:t>
            </a:r>
          </a:p>
        </p:txBody>
      </p:sp>
      <p:sp>
        <p:nvSpPr>
          <p:cNvPr id="3" name="Content Placeholder 2">
            <a:extLst>
              <a:ext uri="{FF2B5EF4-FFF2-40B4-BE49-F238E27FC236}">
                <a16:creationId xmlns:a16="http://schemas.microsoft.com/office/drawing/2014/main" id="{D9525B75-D613-CCE4-B188-C4D6874AAB3A}"/>
              </a:ext>
            </a:extLst>
          </p:cNvPr>
          <p:cNvSpPr>
            <a:spLocks noGrp="1"/>
          </p:cNvSpPr>
          <p:nvPr>
            <p:ph idx="1"/>
          </p:nvPr>
        </p:nvSpPr>
        <p:spPr/>
        <p:txBody>
          <a:bodyPr>
            <a:normAutofit/>
          </a:bodyPr>
          <a:lstStyle/>
          <a:p>
            <a:pPr marL="0" indent="0">
              <a:buNone/>
            </a:pPr>
            <a:r>
              <a:rPr lang="en-US" dirty="0"/>
              <a:t>You decide to fight the Bandersnatch but you find that you are too slow in your retrieval of the vorpal blade from your back. The creature reaches you first and gobbles you up without a moment’s hesitation.</a:t>
            </a:r>
          </a:p>
        </p:txBody>
      </p:sp>
      <p:sp>
        <p:nvSpPr>
          <p:cNvPr id="4" name="Action Button: Blank 3">
            <a:hlinkClick r:id="rId2" action="ppaction://hlinksldjump" highlightClick="1"/>
            <a:extLst>
              <a:ext uri="{FF2B5EF4-FFF2-40B4-BE49-F238E27FC236}">
                <a16:creationId xmlns:a16="http://schemas.microsoft.com/office/drawing/2014/main" id="{3AC9901B-9D3A-518F-201A-03EC5B0BD068}"/>
              </a:ext>
            </a:extLst>
          </p:cNvPr>
          <p:cNvSpPr/>
          <p:nvPr/>
        </p:nvSpPr>
        <p:spPr>
          <a:xfrm>
            <a:off x="5574792" y="4916203"/>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RESTART</a:t>
            </a:r>
          </a:p>
        </p:txBody>
      </p:sp>
    </p:spTree>
    <p:extLst>
      <p:ext uri="{BB962C8B-B14F-4D97-AF65-F5344CB8AC3E}">
        <p14:creationId xmlns:p14="http://schemas.microsoft.com/office/powerpoint/2010/main" val="35964657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8CBD2-67DE-4F46-FEF6-F82EDF51587F}"/>
              </a:ext>
            </a:extLst>
          </p:cNvPr>
          <p:cNvSpPr>
            <a:spLocks noGrp="1"/>
          </p:cNvSpPr>
          <p:nvPr>
            <p:ph type="title"/>
          </p:nvPr>
        </p:nvSpPr>
        <p:spPr/>
        <p:txBody>
          <a:bodyPr/>
          <a:lstStyle/>
          <a:p>
            <a:pPr algn="ctr"/>
            <a:r>
              <a:rPr lang="en-US" dirty="0"/>
              <a:t>Location: Dark Forest</a:t>
            </a:r>
          </a:p>
        </p:txBody>
      </p:sp>
      <p:sp>
        <p:nvSpPr>
          <p:cNvPr id="3" name="Content Placeholder 2">
            <a:extLst>
              <a:ext uri="{FF2B5EF4-FFF2-40B4-BE49-F238E27FC236}">
                <a16:creationId xmlns:a16="http://schemas.microsoft.com/office/drawing/2014/main" id="{D9525B75-D613-CCE4-B188-C4D6874AAB3A}"/>
              </a:ext>
            </a:extLst>
          </p:cNvPr>
          <p:cNvSpPr>
            <a:spLocks noGrp="1"/>
          </p:cNvSpPr>
          <p:nvPr>
            <p:ph idx="1"/>
          </p:nvPr>
        </p:nvSpPr>
        <p:spPr/>
        <p:txBody>
          <a:bodyPr>
            <a:normAutofit/>
          </a:bodyPr>
          <a:lstStyle/>
          <a:p>
            <a:pPr marL="0" indent="0">
              <a:buNone/>
            </a:pPr>
            <a:r>
              <a:rPr lang="en-US" dirty="0"/>
              <a:t>You turn around and flee from the Bandersnatch onslaught and make it out just in time! The energy emitting from the great sundial appears to ward him off. You’ve managed to shun the Bandersnatch, which is a rare accomplish indeed.</a:t>
            </a:r>
          </a:p>
        </p:txBody>
      </p:sp>
      <p:sp>
        <p:nvSpPr>
          <p:cNvPr id="4" name="Action Button: Blank 3">
            <a:hlinkClick r:id="rId2" action="ppaction://hlinksldjump" highlightClick="1"/>
            <a:extLst>
              <a:ext uri="{FF2B5EF4-FFF2-40B4-BE49-F238E27FC236}">
                <a16:creationId xmlns:a16="http://schemas.microsoft.com/office/drawing/2014/main" id="{91DD79C0-F44F-3E1D-911A-3F16DCBCA4BD}"/>
              </a:ext>
            </a:extLst>
          </p:cNvPr>
          <p:cNvSpPr/>
          <p:nvPr/>
        </p:nvSpPr>
        <p:spPr>
          <a:xfrm>
            <a:off x="5574792" y="5134547"/>
            <a:ext cx="1042416" cy="1042416"/>
          </a:xfrm>
          <a:prstGeom prst="actionButtonBlank">
            <a:avLst/>
          </a:prstGeom>
          <a:solidFill>
            <a:srgbClr val="28A9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Continue</a:t>
            </a:r>
          </a:p>
        </p:txBody>
      </p:sp>
    </p:spTree>
    <p:extLst>
      <p:ext uri="{BB962C8B-B14F-4D97-AF65-F5344CB8AC3E}">
        <p14:creationId xmlns:p14="http://schemas.microsoft.com/office/powerpoint/2010/main" val="27922599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197</TotalTime>
  <Words>1567</Words>
  <Application>Microsoft Office PowerPoint</Application>
  <PresentationFormat>Widescreen</PresentationFormat>
  <Paragraphs>127</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Calibri Light</vt:lpstr>
      <vt:lpstr>Inter</vt:lpstr>
      <vt:lpstr>Office Theme</vt:lpstr>
      <vt:lpstr>Jabberwocky IF</vt:lpstr>
      <vt:lpstr>Introduction</vt:lpstr>
      <vt:lpstr>Location: Village</vt:lpstr>
      <vt:lpstr>Location: Village</vt:lpstr>
      <vt:lpstr>Location: Wabe</vt:lpstr>
      <vt:lpstr>Location: Sundial</vt:lpstr>
      <vt:lpstr>Location: Dark Forest</vt:lpstr>
      <vt:lpstr>GAME OVER</vt:lpstr>
      <vt:lpstr>Location: Dark Forest</vt:lpstr>
      <vt:lpstr>Location: Dark Forest</vt:lpstr>
      <vt:lpstr>GAME OVER</vt:lpstr>
      <vt:lpstr>Location: Dark Forest</vt:lpstr>
      <vt:lpstr>Location: Tumtum Tree</vt:lpstr>
      <vt:lpstr>Location: Tumtum Tree</vt:lpstr>
      <vt:lpstr>Location: Jabberwock’s Lair</vt:lpstr>
      <vt:lpstr>Location: Jabberwock’s Lair</vt:lpstr>
      <vt:lpstr>THOU HAST SLAIN THE JABBERWOCK</vt:lpstr>
      <vt:lpstr>GAME OVER</vt:lpstr>
      <vt:lpstr>Location: Tumtum Tree</vt:lpstr>
      <vt:lpstr>Location: Sundial</vt:lpstr>
      <vt:lpstr>GAME OVER</vt:lpstr>
      <vt:lpstr>GAME OVER</vt:lpstr>
      <vt:lpstr>Location: Tumtum Tree</vt:lpstr>
      <vt:lpstr>Location: Wabe</vt:lpstr>
      <vt:lpstr>Location: Village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Jabberwocky IF</dc:title>
  <dc:creator>Wright, Tyler Bryan</dc:creator>
  <cp:lastModifiedBy>Wright, Tyler Bryan</cp:lastModifiedBy>
  <cp:revision>100</cp:revision>
  <dcterms:created xsi:type="dcterms:W3CDTF">2022-11-22T17:49:13Z</dcterms:created>
  <dcterms:modified xsi:type="dcterms:W3CDTF">2022-11-23T02:09:20Z</dcterms:modified>
</cp:coreProperties>
</file>